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8"/>
  </p:notesMasterIdLst>
  <p:sldIdLst>
    <p:sldId id="275" r:id="rId2"/>
    <p:sldId id="298" r:id="rId3"/>
    <p:sldId id="270" r:id="rId4"/>
    <p:sldId id="291" r:id="rId5"/>
    <p:sldId id="294" r:id="rId6"/>
    <p:sldId id="299" r:id="rId7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65311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13062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9593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26124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3265551" algn="l" defTabSz="65311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3918661" algn="l" defTabSz="65311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4571771" algn="l" defTabSz="65311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5224882" algn="l" defTabSz="65311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6AC48-5783-A346-B37C-CB3034508D19}" v="1" dt="2025-07-23T21:47:14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298"/>
    <p:restoredTop sz="94363"/>
  </p:normalViewPr>
  <p:slideViewPr>
    <p:cSldViewPr snapToGrid="0" snapToObjects="1">
      <p:cViewPr varScale="1">
        <p:scale>
          <a:sx n="73" d="100"/>
          <a:sy n="73" d="100"/>
        </p:scale>
        <p:origin x="216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0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E83C0-4DC2-9C46-B304-66F1B8E0D5B9}" type="datetimeFigureOut">
              <a:rPr lang="en-US" smtClean="0"/>
              <a:t>7/23/25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4471-1546-A848-8B64-8BA25D3C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4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62A5DF8-DA1E-ED4C-9A65-15E90501A2D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80" y="155448"/>
            <a:ext cx="14273784" cy="7909560"/>
          </a:xfrm>
          <a:custGeom>
            <a:avLst/>
            <a:gdLst>
              <a:gd name="connsiteX0" fmla="*/ 0 w 14333996"/>
              <a:gd name="connsiteY0" fmla="*/ 0 h 7908634"/>
              <a:gd name="connsiteX1" fmla="*/ 14333996 w 14333996"/>
              <a:gd name="connsiteY1" fmla="*/ 0 h 7908634"/>
              <a:gd name="connsiteX2" fmla="*/ 14333996 w 14333996"/>
              <a:gd name="connsiteY2" fmla="*/ 7096748 h 7908634"/>
              <a:gd name="connsiteX3" fmla="*/ 13522063 w 14333996"/>
              <a:gd name="connsiteY3" fmla="*/ 7908634 h 7908634"/>
              <a:gd name="connsiteX4" fmla="*/ 0 w 14333996"/>
              <a:gd name="connsiteY4" fmla="*/ 7908634 h 790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33996" h="7908634">
                <a:moveTo>
                  <a:pt x="0" y="0"/>
                </a:moveTo>
                <a:lnTo>
                  <a:pt x="14333996" y="0"/>
                </a:lnTo>
                <a:lnTo>
                  <a:pt x="14333996" y="7096748"/>
                </a:lnTo>
                <a:lnTo>
                  <a:pt x="13522063" y="7908634"/>
                </a:lnTo>
                <a:lnTo>
                  <a:pt x="0" y="7908634"/>
                </a:lnTo>
                <a:close/>
              </a:path>
            </a:pathLst>
          </a:custGeom>
        </p:spPr>
      </p:pic>
      <p:sp>
        <p:nvSpPr>
          <p:cNvPr id="4" name="Snip Single Corner Rectangle 3">
            <a:extLst>
              <a:ext uri="{FF2B5EF4-FFF2-40B4-BE49-F238E27FC236}">
                <a16:creationId xmlns:a16="http://schemas.microsoft.com/office/drawing/2014/main" id="{0E415699-478D-2341-9DC4-D071207763ED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6288B07E-0A9C-6F4F-A153-33CA3A37C9D2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97280" y="5084609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 algn="ctr">
              <a:buNone/>
              <a:defRPr sz="4800" b="1">
                <a:solidFill>
                  <a:srgbClr val="FFFFFF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4007CF6-66F4-AE42-8DCB-5B834B888A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4552" y="918054"/>
            <a:ext cx="3781295" cy="37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8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  <p15:guide id="3" orient="horz" pos="234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r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3">
            <a:extLst>
              <a:ext uri="{FF2B5EF4-FFF2-40B4-BE49-F238E27FC236}">
                <a16:creationId xmlns:a16="http://schemas.microsoft.com/office/drawing/2014/main" id="{50D41EB4-692F-0C45-84E6-1565B2B48607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CEB6C24-779C-5D40-93D6-7D84DCF33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5ABD97D-E078-5D4A-ABEC-BCB7104A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420" y="1975485"/>
            <a:ext cx="6464301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A00C617F-3FEC-D84C-935A-EA1497C29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420" y="2847974"/>
            <a:ext cx="6464301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rgbClr val="FFFFFF"/>
                </a:solidFill>
                <a:latin typeface="+mj-lt"/>
              </a:defRPr>
            </a:lvl1pPr>
            <a:lvl2pPr>
              <a:defRPr sz="2900">
                <a:solidFill>
                  <a:srgbClr val="FFFFFF"/>
                </a:solidFill>
                <a:latin typeface="+mj-lt"/>
              </a:defRPr>
            </a:lvl2pPr>
            <a:lvl3pPr>
              <a:defRPr sz="2600">
                <a:solidFill>
                  <a:srgbClr val="FFFFFF"/>
                </a:solidFill>
                <a:latin typeface="+mj-lt"/>
              </a:defRPr>
            </a:lvl3pPr>
            <a:lvl4pPr>
              <a:defRPr sz="2300" b="0" i="0">
                <a:solidFill>
                  <a:srgbClr val="FFFFFF"/>
                </a:solidFill>
                <a:latin typeface="+mj-lt"/>
                <a:cs typeface="Arial Narrow" panose="020B0604020202020204" pitchFamily="34" charset="0"/>
              </a:defRPr>
            </a:lvl4pPr>
            <a:lvl5pPr>
              <a:defRPr sz="2000">
                <a:solidFill>
                  <a:srgbClr val="FFFFFF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B2B7F4F7-315F-394A-A260-9CF96DB6D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9510" y="1975485"/>
            <a:ext cx="6466840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91FE6422-0747-2D4C-A016-160534717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09510" y="2847974"/>
            <a:ext cx="6466840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rgbClr val="FFFFFF"/>
                </a:solidFill>
                <a:latin typeface="+mj-lt"/>
              </a:defRPr>
            </a:lvl1pPr>
            <a:lvl2pPr>
              <a:defRPr sz="2900">
                <a:solidFill>
                  <a:srgbClr val="FFFFFF"/>
                </a:solidFill>
                <a:latin typeface="+mj-lt"/>
              </a:defRPr>
            </a:lvl2pPr>
            <a:lvl3pPr>
              <a:defRPr sz="2600">
                <a:solidFill>
                  <a:srgbClr val="FFFFFF"/>
                </a:solidFill>
                <a:latin typeface="+mj-lt"/>
              </a:defRPr>
            </a:lvl3pPr>
            <a:lvl4pPr>
              <a:defRPr sz="2300">
                <a:solidFill>
                  <a:srgbClr val="FFFFFF"/>
                </a:solidFill>
                <a:latin typeface="+mj-lt"/>
              </a:defRPr>
            </a:lvl4pPr>
            <a:lvl5pPr>
              <a:defRPr sz="2000">
                <a:solidFill>
                  <a:srgbClr val="FFFFFF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007C2C59-758E-D248-A5B9-DAA45C945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2892405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37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ark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3">
            <a:extLst>
              <a:ext uri="{FF2B5EF4-FFF2-40B4-BE49-F238E27FC236}">
                <a16:creationId xmlns:a16="http://schemas.microsoft.com/office/drawing/2014/main" id="{50D41EB4-692F-0C45-84E6-1565B2B48607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7E643696-7F47-E94A-8F50-700B71E8C0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03CD5E8-C854-C147-9FDD-A6FFA9C39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420" y="1975485"/>
            <a:ext cx="6464301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C5A481ED-9C8A-2B42-B5EB-0BF68E9A8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420" y="2847974"/>
            <a:ext cx="6464301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rgbClr val="FFFFFF"/>
                </a:solidFill>
                <a:latin typeface="+mj-lt"/>
              </a:defRPr>
            </a:lvl1pPr>
            <a:lvl2pPr>
              <a:defRPr sz="2900">
                <a:solidFill>
                  <a:srgbClr val="FFFFFF"/>
                </a:solidFill>
                <a:latin typeface="+mj-lt"/>
              </a:defRPr>
            </a:lvl2pPr>
            <a:lvl3pPr>
              <a:defRPr sz="2600">
                <a:solidFill>
                  <a:srgbClr val="FFFFFF"/>
                </a:solidFill>
                <a:latin typeface="+mj-lt"/>
              </a:defRPr>
            </a:lvl3pPr>
            <a:lvl4pPr>
              <a:defRPr sz="2300" b="0" i="0">
                <a:solidFill>
                  <a:srgbClr val="FFFFFF"/>
                </a:solidFill>
                <a:latin typeface="+mj-lt"/>
                <a:cs typeface="Arial Narrow" panose="020B0604020202020204" pitchFamily="34" charset="0"/>
              </a:defRPr>
            </a:lvl4pPr>
            <a:lvl5pPr>
              <a:defRPr sz="2000">
                <a:solidFill>
                  <a:srgbClr val="FFFFFF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42C64A9-BF1F-E542-8964-CB15B1E5C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9510" y="1975485"/>
            <a:ext cx="6466840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6B1CB2BE-FA34-D941-8462-946844F93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09510" y="2847974"/>
            <a:ext cx="6466840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rgbClr val="FFFFFF"/>
                </a:solidFill>
                <a:latin typeface="+mj-lt"/>
              </a:defRPr>
            </a:lvl1pPr>
            <a:lvl2pPr>
              <a:defRPr sz="2900">
                <a:solidFill>
                  <a:srgbClr val="FFFFFF"/>
                </a:solidFill>
                <a:latin typeface="+mj-lt"/>
              </a:defRPr>
            </a:lvl2pPr>
            <a:lvl3pPr>
              <a:defRPr sz="2600">
                <a:solidFill>
                  <a:srgbClr val="FFFFFF"/>
                </a:solidFill>
                <a:latin typeface="+mj-lt"/>
              </a:defRPr>
            </a:lvl3pPr>
            <a:lvl4pPr>
              <a:defRPr sz="2300">
                <a:solidFill>
                  <a:srgbClr val="FFFFFF"/>
                </a:solidFill>
                <a:latin typeface="+mj-lt"/>
              </a:defRPr>
            </a:lvl4pPr>
            <a:lvl5pPr>
              <a:defRPr sz="2000">
                <a:solidFill>
                  <a:srgbClr val="FFFFFF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5AFBD26-4257-4748-9AC5-A0ED52264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3244830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039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3">
            <a:extLst>
              <a:ext uri="{FF2B5EF4-FFF2-40B4-BE49-F238E27FC236}">
                <a16:creationId xmlns:a16="http://schemas.microsoft.com/office/drawing/2014/main" id="{E58AD362-17AE-2F46-8809-ED98C29B1C01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3C572D71-3378-EA40-90C7-F202968106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D7C6604-E69B-854C-8154-171A40833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420" y="1975485"/>
            <a:ext cx="6464301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9C083B7-DFEB-4640-AB2D-9E9245EAD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420" y="2847974"/>
            <a:ext cx="6464301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rgbClr val="FFFFFF"/>
                </a:solidFill>
                <a:latin typeface="+mj-lt"/>
              </a:defRPr>
            </a:lvl1pPr>
            <a:lvl2pPr>
              <a:defRPr sz="2900">
                <a:solidFill>
                  <a:srgbClr val="FFFFFF"/>
                </a:solidFill>
                <a:latin typeface="+mj-lt"/>
              </a:defRPr>
            </a:lvl2pPr>
            <a:lvl3pPr>
              <a:defRPr sz="2600">
                <a:solidFill>
                  <a:srgbClr val="FFFFFF"/>
                </a:solidFill>
                <a:latin typeface="+mj-lt"/>
              </a:defRPr>
            </a:lvl3pPr>
            <a:lvl4pPr>
              <a:defRPr sz="2300" b="0" i="0">
                <a:solidFill>
                  <a:srgbClr val="FFFFFF"/>
                </a:solidFill>
                <a:latin typeface="+mj-lt"/>
                <a:cs typeface="Arial Narrow" panose="020B0604020202020204" pitchFamily="34" charset="0"/>
              </a:defRPr>
            </a:lvl4pPr>
            <a:lvl5pPr>
              <a:defRPr sz="2000">
                <a:solidFill>
                  <a:srgbClr val="FFFFFF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1FB7A4D-5C61-B64B-B691-50D866C12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9510" y="1975485"/>
            <a:ext cx="6466840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A17E5D27-26FD-6946-95A4-59EF03BCA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09510" y="2847974"/>
            <a:ext cx="6466840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rgbClr val="FFFFFF"/>
                </a:solidFill>
                <a:latin typeface="+mj-lt"/>
              </a:defRPr>
            </a:lvl1pPr>
            <a:lvl2pPr>
              <a:defRPr sz="2900">
                <a:solidFill>
                  <a:srgbClr val="FFFFFF"/>
                </a:solidFill>
                <a:latin typeface="+mj-lt"/>
              </a:defRPr>
            </a:lvl2pPr>
            <a:lvl3pPr>
              <a:defRPr sz="2600">
                <a:solidFill>
                  <a:srgbClr val="FFFFFF"/>
                </a:solidFill>
                <a:latin typeface="+mj-lt"/>
              </a:defRPr>
            </a:lvl3pPr>
            <a:lvl4pPr>
              <a:defRPr sz="2300">
                <a:solidFill>
                  <a:srgbClr val="FFFFFF"/>
                </a:solidFill>
                <a:latin typeface="+mj-lt"/>
              </a:defRPr>
            </a:lvl4pPr>
            <a:lvl5pPr>
              <a:defRPr sz="2000">
                <a:solidFill>
                  <a:srgbClr val="FFFFFF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99C3A38-1C57-F64D-84C7-601AD752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3244830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606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ex br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3">
            <a:extLst>
              <a:ext uri="{FF2B5EF4-FFF2-40B4-BE49-F238E27FC236}">
                <a16:creationId xmlns:a16="http://schemas.microsoft.com/office/drawing/2014/main" id="{50D41EB4-692F-0C45-84E6-1565B2B48607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CEB6C24-779C-5D40-93D6-7D84DCF33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5ABD97D-E078-5D4A-ABEC-BCB7104A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801" y="2730730"/>
            <a:ext cx="10853530" cy="1702122"/>
          </a:xfrm>
          <a:prstGeom prst="rect">
            <a:avLst/>
          </a:prstGeom>
        </p:spPr>
        <p:txBody>
          <a:bodyPr lIns="130622" tIns="65311" rIns="130622" bIns="65311" anchor="ctr"/>
          <a:lstStyle>
            <a:lvl1pPr marL="0" indent="0" algn="l">
              <a:buNone/>
              <a:defRPr sz="40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ular Callout 1">
            <a:extLst>
              <a:ext uri="{FF2B5EF4-FFF2-40B4-BE49-F238E27FC236}">
                <a16:creationId xmlns:a16="http://schemas.microsoft.com/office/drawing/2014/main" id="{BF85A01D-84CF-F24E-B4CC-1F53140F1BD1}"/>
              </a:ext>
            </a:extLst>
          </p:cNvPr>
          <p:cNvSpPr/>
          <p:nvPr userDrawn="1"/>
        </p:nvSpPr>
        <p:spPr>
          <a:xfrm>
            <a:off x="1465649" y="2461488"/>
            <a:ext cx="11657457" cy="2730923"/>
          </a:xfrm>
          <a:custGeom>
            <a:avLst/>
            <a:gdLst>
              <a:gd name="connsiteX0" fmla="*/ 0 w 4763518"/>
              <a:gd name="connsiteY0" fmla="*/ 0 h 3638758"/>
              <a:gd name="connsiteX1" fmla="*/ 793920 w 4763518"/>
              <a:gd name="connsiteY1" fmla="*/ 0 h 3638758"/>
              <a:gd name="connsiteX2" fmla="*/ 793920 w 4763518"/>
              <a:gd name="connsiteY2" fmla="*/ 0 h 3638758"/>
              <a:gd name="connsiteX3" fmla="*/ 1984799 w 4763518"/>
              <a:gd name="connsiteY3" fmla="*/ 0 h 3638758"/>
              <a:gd name="connsiteX4" fmla="*/ 4763518 w 4763518"/>
              <a:gd name="connsiteY4" fmla="*/ 0 h 3638758"/>
              <a:gd name="connsiteX5" fmla="*/ 4763518 w 4763518"/>
              <a:gd name="connsiteY5" fmla="*/ 2122609 h 3638758"/>
              <a:gd name="connsiteX6" fmla="*/ 4763518 w 4763518"/>
              <a:gd name="connsiteY6" fmla="*/ 2122609 h 3638758"/>
              <a:gd name="connsiteX7" fmla="*/ 4763518 w 4763518"/>
              <a:gd name="connsiteY7" fmla="*/ 3032298 h 3638758"/>
              <a:gd name="connsiteX8" fmla="*/ 4763518 w 4763518"/>
              <a:gd name="connsiteY8" fmla="*/ 3638758 h 3638758"/>
              <a:gd name="connsiteX9" fmla="*/ 1984799 w 4763518"/>
              <a:gd name="connsiteY9" fmla="*/ 3638758 h 3638758"/>
              <a:gd name="connsiteX10" fmla="*/ 1389375 w 4763518"/>
              <a:gd name="connsiteY10" fmla="*/ 4093603 h 3638758"/>
              <a:gd name="connsiteX11" fmla="*/ 793920 w 4763518"/>
              <a:gd name="connsiteY11" fmla="*/ 3638758 h 3638758"/>
              <a:gd name="connsiteX12" fmla="*/ 0 w 4763518"/>
              <a:gd name="connsiteY12" fmla="*/ 3638758 h 3638758"/>
              <a:gd name="connsiteX13" fmla="*/ 0 w 4763518"/>
              <a:gd name="connsiteY13" fmla="*/ 3032298 h 3638758"/>
              <a:gd name="connsiteX14" fmla="*/ 0 w 4763518"/>
              <a:gd name="connsiteY14" fmla="*/ 2122609 h 3638758"/>
              <a:gd name="connsiteX15" fmla="*/ 0 w 4763518"/>
              <a:gd name="connsiteY15" fmla="*/ 2122609 h 3638758"/>
              <a:gd name="connsiteX16" fmla="*/ 0 w 4763518"/>
              <a:gd name="connsiteY16" fmla="*/ 0 h 3638758"/>
              <a:gd name="connsiteX0" fmla="*/ 0 w 4763518"/>
              <a:gd name="connsiteY0" fmla="*/ 0 h 4093603"/>
              <a:gd name="connsiteX1" fmla="*/ 793920 w 4763518"/>
              <a:gd name="connsiteY1" fmla="*/ 0 h 4093603"/>
              <a:gd name="connsiteX2" fmla="*/ 793920 w 4763518"/>
              <a:gd name="connsiteY2" fmla="*/ 0 h 4093603"/>
              <a:gd name="connsiteX3" fmla="*/ 1984799 w 4763518"/>
              <a:gd name="connsiteY3" fmla="*/ 0 h 4093603"/>
              <a:gd name="connsiteX4" fmla="*/ 4763518 w 4763518"/>
              <a:gd name="connsiteY4" fmla="*/ 0 h 4093603"/>
              <a:gd name="connsiteX5" fmla="*/ 4763518 w 4763518"/>
              <a:gd name="connsiteY5" fmla="*/ 2122609 h 4093603"/>
              <a:gd name="connsiteX6" fmla="*/ 4763518 w 4763518"/>
              <a:gd name="connsiteY6" fmla="*/ 2122609 h 4093603"/>
              <a:gd name="connsiteX7" fmla="*/ 4763518 w 4763518"/>
              <a:gd name="connsiteY7" fmla="*/ 3032298 h 4093603"/>
              <a:gd name="connsiteX8" fmla="*/ 4763518 w 4763518"/>
              <a:gd name="connsiteY8" fmla="*/ 3638758 h 4093603"/>
              <a:gd name="connsiteX9" fmla="*/ 1389053 w 4763518"/>
              <a:gd name="connsiteY9" fmla="*/ 3652613 h 4093603"/>
              <a:gd name="connsiteX10" fmla="*/ 1389375 w 4763518"/>
              <a:gd name="connsiteY10" fmla="*/ 4093603 h 4093603"/>
              <a:gd name="connsiteX11" fmla="*/ 793920 w 4763518"/>
              <a:gd name="connsiteY11" fmla="*/ 3638758 h 4093603"/>
              <a:gd name="connsiteX12" fmla="*/ 0 w 4763518"/>
              <a:gd name="connsiteY12" fmla="*/ 3638758 h 4093603"/>
              <a:gd name="connsiteX13" fmla="*/ 0 w 4763518"/>
              <a:gd name="connsiteY13" fmla="*/ 3032298 h 4093603"/>
              <a:gd name="connsiteX14" fmla="*/ 0 w 4763518"/>
              <a:gd name="connsiteY14" fmla="*/ 2122609 h 4093603"/>
              <a:gd name="connsiteX15" fmla="*/ 0 w 4763518"/>
              <a:gd name="connsiteY15" fmla="*/ 2122609 h 4093603"/>
              <a:gd name="connsiteX16" fmla="*/ 0 w 4763518"/>
              <a:gd name="connsiteY16" fmla="*/ 0 h 4093603"/>
              <a:gd name="connsiteX0" fmla="*/ 0 w 4763518"/>
              <a:gd name="connsiteY0" fmla="*/ 0 h 4093603"/>
              <a:gd name="connsiteX1" fmla="*/ 793920 w 4763518"/>
              <a:gd name="connsiteY1" fmla="*/ 0 h 4093603"/>
              <a:gd name="connsiteX2" fmla="*/ 793920 w 4763518"/>
              <a:gd name="connsiteY2" fmla="*/ 0 h 4093603"/>
              <a:gd name="connsiteX3" fmla="*/ 1984799 w 4763518"/>
              <a:gd name="connsiteY3" fmla="*/ 0 h 4093603"/>
              <a:gd name="connsiteX4" fmla="*/ 4763518 w 4763518"/>
              <a:gd name="connsiteY4" fmla="*/ 0 h 4093603"/>
              <a:gd name="connsiteX5" fmla="*/ 4763518 w 4763518"/>
              <a:gd name="connsiteY5" fmla="*/ 2122609 h 4093603"/>
              <a:gd name="connsiteX6" fmla="*/ 4763518 w 4763518"/>
              <a:gd name="connsiteY6" fmla="*/ 2122609 h 4093603"/>
              <a:gd name="connsiteX7" fmla="*/ 4763518 w 4763518"/>
              <a:gd name="connsiteY7" fmla="*/ 3032298 h 4093603"/>
              <a:gd name="connsiteX8" fmla="*/ 4763518 w 4763518"/>
              <a:gd name="connsiteY8" fmla="*/ 3638758 h 4093603"/>
              <a:gd name="connsiteX9" fmla="*/ 1224875 w 4763518"/>
              <a:gd name="connsiteY9" fmla="*/ 3652613 h 4093603"/>
              <a:gd name="connsiteX10" fmla="*/ 1389375 w 4763518"/>
              <a:gd name="connsiteY10" fmla="*/ 4093603 h 4093603"/>
              <a:gd name="connsiteX11" fmla="*/ 793920 w 4763518"/>
              <a:gd name="connsiteY11" fmla="*/ 3638758 h 4093603"/>
              <a:gd name="connsiteX12" fmla="*/ 0 w 4763518"/>
              <a:gd name="connsiteY12" fmla="*/ 3638758 h 4093603"/>
              <a:gd name="connsiteX13" fmla="*/ 0 w 4763518"/>
              <a:gd name="connsiteY13" fmla="*/ 3032298 h 4093603"/>
              <a:gd name="connsiteX14" fmla="*/ 0 w 4763518"/>
              <a:gd name="connsiteY14" fmla="*/ 2122609 h 4093603"/>
              <a:gd name="connsiteX15" fmla="*/ 0 w 4763518"/>
              <a:gd name="connsiteY15" fmla="*/ 2122609 h 4093603"/>
              <a:gd name="connsiteX16" fmla="*/ 0 w 4763518"/>
              <a:gd name="connsiteY16" fmla="*/ 0 h 4093603"/>
              <a:gd name="connsiteX0" fmla="*/ 0 w 4763518"/>
              <a:gd name="connsiteY0" fmla="*/ 0 h 4159053"/>
              <a:gd name="connsiteX1" fmla="*/ 793920 w 4763518"/>
              <a:gd name="connsiteY1" fmla="*/ 0 h 4159053"/>
              <a:gd name="connsiteX2" fmla="*/ 793920 w 4763518"/>
              <a:gd name="connsiteY2" fmla="*/ 0 h 4159053"/>
              <a:gd name="connsiteX3" fmla="*/ 1984799 w 4763518"/>
              <a:gd name="connsiteY3" fmla="*/ 0 h 4159053"/>
              <a:gd name="connsiteX4" fmla="*/ 4763518 w 4763518"/>
              <a:gd name="connsiteY4" fmla="*/ 0 h 4159053"/>
              <a:gd name="connsiteX5" fmla="*/ 4763518 w 4763518"/>
              <a:gd name="connsiteY5" fmla="*/ 2122609 h 4159053"/>
              <a:gd name="connsiteX6" fmla="*/ 4763518 w 4763518"/>
              <a:gd name="connsiteY6" fmla="*/ 2122609 h 4159053"/>
              <a:gd name="connsiteX7" fmla="*/ 4763518 w 4763518"/>
              <a:gd name="connsiteY7" fmla="*/ 3032298 h 4159053"/>
              <a:gd name="connsiteX8" fmla="*/ 4763518 w 4763518"/>
              <a:gd name="connsiteY8" fmla="*/ 3638758 h 4159053"/>
              <a:gd name="connsiteX9" fmla="*/ 1224875 w 4763518"/>
              <a:gd name="connsiteY9" fmla="*/ 3652613 h 4159053"/>
              <a:gd name="connsiteX10" fmla="*/ 1219536 w 4763518"/>
              <a:gd name="connsiteY10" fmla="*/ 4159053 h 4159053"/>
              <a:gd name="connsiteX11" fmla="*/ 793920 w 4763518"/>
              <a:gd name="connsiteY11" fmla="*/ 3638758 h 4159053"/>
              <a:gd name="connsiteX12" fmla="*/ 0 w 4763518"/>
              <a:gd name="connsiteY12" fmla="*/ 3638758 h 4159053"/>
              <a:gd name="connsiteX13" fmla="*/ 0 w 4763518"/>
              <a:gd name="connsiteY13" fmla="*/ 3032298 h 4159053"/>
              <a:gd name="connsiteX14" fmla="*/ 0 w 4763518"/>
              <a:gd name="connsiteY14" fmla="*/ 2122609 h 4159053"/>
              <a:gd name="connsiteX15" fmla="*/ 0 w 4763518"/>
              <a:gd name="connsiteY15" fmla="*/ 2122609 h 4159053"/>
              <a:gd name="connsiteX16" fmla="*/ 0 w 4763518"/>
              <a:gd name="connsiteY16" fmla="*/ 0 h 4159053"/>
              <a:gd name="connsiteX0" fmla="*/ 0 w 4763518"/>
              <a:gd name="connsiteY0" fmla="*/ 0 h 4159053"/>
              <a:gd name="connsiteX1" fmla="*/ 793920 w 4763518"/>
              <a:gd name="connsiteY1" fmla="*/ 0 h 4159053"/>
              <a:gd name="connsiteX2" fmla="*/ 793920 w 4763518"/>
              <a:gd name="connsiteY2" fmla="*/ 0 h 4159053"/>
              <a:gd name="connsiteX3" fmla="*/ 1984799 w 4763518"/>
              <a:gd name="connsiteY3" fmla="*/ 0 h 4159053"/>
              <a:gd name="connsiteX4" fmla="*/ 4763518 w 4763518"/>
              <a:gd name="connsiteY4" fmla="*/ 0 h 4159053"/>
              <a:gd name="connsiteX5" fmla="*/ 4763518 w 4763518"/>
              <a:gd name="connsiteY5" fmla="*/ 2122609 h 4159053"/>
              <a:gd name="connsiteX6" fmla="*/ 4763518 w 4763518"/>
              <a:gd name="connsiteY6" fmla="*/ 2122609 h 4159053"/>
              <a:gd name="connsiteX7" fmla="*/ 4763518 w 4763518"/>
              <a:gd name="connsiteY7" fmla="*/ 3032298 h 4159053"/>
              <a:gd name="connsiteX8" fmla="*/ 4763518 w 4763518"/>
              <a:gd name="connsiteY8" fmla="*/ 3638758 h 4159053"/>
              <a:gd name="connsiteX9" fmla="*/ 1224875 w 4763518"/>
              <a:gd name="connsiteY9" fmla="*/ 3652613 h 4159053"/>
              <a:gd name="connsiteX10" fmla="*/ 1219536 w 4763518"/>
              <a:gd name="connsiteY10" fmla="*/ 4159053 h 4159053"/>
              <a:gd name="connsiteX11" fmla="*/ 1026033 w 4763518"/>
              <a:gd name="connsiteY11" fmla="*/ 3682392 h 4159053"/>
              <a:gd name="connsiteX12" fmla="*/ 0 w 4763518"/>
              <a:gd name="connsiteY12" fmla="*/ 3638758 h 4159053"/>
              <a:gd name="connsiteX13" fmla="*/ 0 w 4763518"/>
              <a:gd name="connsiteY13" fmla="*/ 3032298 h 4159053"/>
              <a:gd name="connsiteX14" fmla="*/ 0 w 4763518"/>
              <a:gd name="connsiteY14" fmla="*/ 2122609 h 4159053"/>
              <a:gd name="connsiteX15" fmla="*/ 0 w 4763518"/>
              <a:gd name="connsiteY15" fmla="*/ 2122609 h 4159053"/>
              <a:gd name="connsiteX16" fmla="*/ 0 w 4763518"/>
              <a:gd name="connsiteY16" fmla="*/ 0 h 4159053"/>
              <a:gd name="connsiteX0" fmla="*/ 0 w 4763518"/>
              <a:gd name="connsiteY0" fmla="*/ 0 h 4164487"/>
              <a:gd name="connsiteX1" fmla="*/ 793920 w 4763518"/>
              <a:gd name="connsiteY1" fmla="*/ 0 h 4164487"/>
              <a:gd name="connsiteX2" fmla="*/ 793920 w 4763518"/>
              <a:gd name="connsiteY2" fmla="*/ 0 h 4164487"/>
              <a:gd name="connsiteX3" fmla="*/ 1984799 w 4763518"/>
              <a:gd name="connsiteY3" fmla="*/ 0 h 4164487"/>
              <a:gd name="connsiteX4" fmla="*/ 4763518 w 4763518"/>
              <a:gd name="connsiteY4" fmla="*/ 0 h 4164487"/>
              <a:gd name="connsiteX5" fmla="*/ 4763518 w 4763518"/>
              <a:gd name="connsiteY5" fmla="*/ 2122609 h 4164487"/>
              <a:gd name="connsiteX6" fmla="*/ 4763518 w 4763518"/>
              <a:gd name="connsiteY6" fmla="*/ 2122609 h 4164487"/>
              <a:gd name="connsiteX7" fmla="*/ 4763518 w 4763518"/>
              <a:gd name="connsiteY7" fmla="*/ 3032298 h 4164487"/>
              <a:gd name="connsiteX8" fmla="*/ 4763518 w 4763518"/>
              <a:gd name="connsiteY8" fmla="*/ 3638758 h 4164487"/>
              <a:gd name="connsiteX9" fmla="*/ 1224875 w 4763518"/>
              <a:gd name="connsiteY9" fmla="*/ 3652613 h 4164487"/>
              <a:gd name="connsiteX10" fmla="*/ 1226586 w 4763518"/>
              <a:gd name="connsiteY10" fmla="*/ 4164487 h 4164487"/>
              <a:gd name="connsiteX11" fmla="*/ 1026033 w 4763518"/>
              <a:gd name="connsiteY11" fmla="*/ 3682392 h 4164487"/>
              <a:gd name="connsiteX12" fmla="*/ 0 w 4763518"/>
              <a:gd name="connsiteY12" fmla="*/ 3638758 h 4164487"/>
              <a:gd name="connsiteX13" fmla="*/ 0 w 4763518"/>
              <a:gd name="connsiteY13" fmla="*/ 3032298 h 4164487"/>
              <a:gd name="connsiteX14" fmla="*/ 0 w 4763518"/>
              <a:gd name="connsiteY14" fmla="*/ 2122609 h 4164487"/>
              <a:gd name="connsiteX15" fmla="*/ 0 w 4763518"/>
              <a:gd name="connsiteY15" fmla="*/ 2122609 h 4164487"/>
              <a:gd name="connsiteX16" fmla="*/ 0 w 4763518"/>
              <a:gd name="connsiteY16" fmla="*/ 0 h 4164487"/>
              <a:gd name="connsiteX0" fmla="*/ 0 w 4763518"/>
              <a:gd name="connsiteY0" fmla="*/ 0 h 4175354"/>
              <a:gd name="connsiteX1" fmla="*/ 793920 w 4763518"/>
              <a:gd name="connsiteY1" fmla="*/ 0 h 4175354"/>
              <a:gd name="connsiteX2" fmla="*/ 793920 w 4763518"/>
              <a:gd name="connsiteY2" fmla="*/ 0 h 4175354"/>
              <a:gd name="connsiteX3" fmla="*/ 1984799 w 4763518"/>
              <a:gd name="connsiteY3" fmla="*/ 0 h 4175354"/>
              <a:gd name="connsiteX4" fmla="*/ 4763518 w 4763518"/>
              <a:gd name="connsiteY4" fmla="*/ 0 h 4175354"/>
              <a:gd name="connsiteX5" fmla="*/ 4763518 w 4763518"/>
              <a:gd name="connsiteY5" fmla="*/ 2122609 h 4175354"/>
              <a:gd name="connsiteX6" fmla="*/ 4763518 w 4763518"/>
              <a:gd name="connsiteY6" fmla="*/ 2122609 h 4175354"/>
              <a:gd name="connsiteX7" fmla="*/ 4763518 w 4763518"/>
              <a:gd name="connsiteY7" fmla="*/ 3032298 h 4175354"/>
              <a:gd name="connsiteX8" fmla="*/ 4763518 w 4763518"/>
              <a:gd name="connsiteY8" fmla="*/ 3638758 h 4175354"/>
              <a:gd name="connsiteX9" fmla="*/ 1224875 w 4763518"/>
              <a:gd name="connsiteY9" fmla="*/ 3652613 h 4175354"/>
              <a:gd name="connsiteX10" fmla="*/ 1226586 w 4763518"/>
              <a:gd name="connsiteY10" fmla="*/ 4175354 h 4175354"/>
              <a:gd name="connsiteX11" fmla="*/ 1026033 w 4763518"/>
              <a:gd name="connsiteY11" fmla="*/ 3682392 h 4175354"/>
              <a:gd name="connsiteX12" fmla="*/ 0 w 4763518"/>
              <a:gd name="connsiteY12" fmla="*/ 3638758 h 4175354"/>
              <a:gd name="connsiteX13" fmla="*/ 0 w 4763518"/>
              <a:gd name="connsiteY13" fmla="*/ 3032298 h 4175354"/>
              <a:gd name="connsiteX14" fmla="*/ 0 w 4763518"/>
              <a:gd name="connsiteY14" fmla="*/ 2122609 h 4175354"/>
              <a:gd name="connsiteX15" fmla="*/ 0 w 4763518"/>
              <a:gd name="connsiteY15" fmla="*/ 2122609 h 4175354"/>
              <a:gd name="connsiteX16" fmla="*/ 0 w 4763518"/>
              <a:gd name="connsiteY16" fmla="*/ 0 h 4175354"/>
              <a:gd name="connsiteX0" fmla="*/ 0 w 4763518"/>
              <a:gd name="connsiteY0" fmla="*/ 0 h 4175354"/>
              <a:gd name="connsiteX1" fmla="*/ 793920 w 4763518"/>
              <a:gd name="connsiteY1" fmla="*/ 0 h 4175354"/>
              <a:gd name="connsiteX2" fmla="*/ 793920 w 4763518"/>
              <a:gd name="connsiteY2" fmla="*/ 0 h 4175354"/>
              <a:gd name="connsiteX3" fmla="*/ 1984799 w 4763518"/>
              <a:gd name="connsiteY3" fmla="*/ 0 h 4175354"/>
              <a:gd name="connsiteX4" fmla="*/ 4763518 w 4763518"/>
              <a:gd name="connsiteY4" fmla="*/ 0 h 4175354"/>
              <a:gd name="connsiteX5" fmla="*/ 4763518 w 4763518"/>
              <a:gd name="connsiteY5" fmla="*/ 2122609 h 4175354"/>
              <a:gd name="connsiteX6" fmla="*/ 4763518 w 4763518"/>
              <a:gd name="connsiteY6" fmla="*/ 2122609 h 4175354"/>
              <a:gd name="connsiteX7" fmla="*/ 4763518 w 4763518"/>
              <a:gd name="connsiteY7" fmla="*/ 3032298 h 4175354"/>
              <a:gd name="connsiteX8" fmla="*/ 4763518 w 4763518"/>
              <a:gd name="connsiteY8" fmla="*/ 3638758 h 4175354"/>
              <a:gd name="connsiteX9" fmla="*/ 1224875 w 4763518"/>
              <a:gd name="connsiteY9" fmla="*/ 3652613 h 4175354"/>
              <a:gd name="connsiteX10" fmla="*/ 1226586 w 4763518"/>
              <a:gd name="connsiteY10" fmla="*/ 4175354 h 4175354"/>
              <a:gd name="connsiteX11" fmla="*/ 755316 w 4763518"/>
              <a:gd name="connsiteY11" fmla="*/ 3671525 h 4175354"/>
              <a:gd name="connsiteX12" fmla="*/ 0 w 4763518"/>
              <a:gd name="connsiteY12" fmla="*/ 3638758 h 4175354"/>
              <a:gd name="connsiteX13" fmla="*/ 0 w 4763518"/>
              <a:gd name="connsiteY13" fmla="*/ 3032298 h 4175354"/>
              <a:gd name="connsiteX14" fmla="*/ 0 w 4763518"/>
              <a:gd name="connsiteY14" fmla="*/ 2122609 h 4175354"/>
              <a:gd name="connsiteX15" fmla="*/ 0 w 4763518"/>
              <a:gd name="connsiteY15" fmla="*/ 2122609 h 4175354"/>
              <a:gd name="connsiteX16" fmla="*/ 0 w 4763518"/>
              <a:gd name="connsiteY16" fmla="*/ 0 h 4175354"/>
              <a:gd name="connsiteX0" fmla="*/ 0 w 4763518"/>
              <a:gd name="connsiteY0" fmla="*/ 0 h 4300325"/>
              <a:gd name="connsiteX1" fmla="*/ 793920 w 4763518"/>
              <a:gd name="connsiteY1" fmla="*/ 0 h 4300325"/>
              <a:gd name="connsiteX2" fmla="*/ 793920 w 4763518"/>
              <a:gd name="connsiteY2" fmla="*/ 0 h 4300325"/>
              <a:gd name="connsiteX3" fmla="*/ 1984799 w 4763518"/>
              <a:gd name="connsiteY3" fmla="*/ 0 h 4300325"/>
              <a:gd name="connsiteX4" fmla="*/ 4763518 w 4763518"/>
              <a:gd name="connsiteY4" fmla="*/ 0 h 4300325"/>
              <a:gd name="connsiteX5" fmla="*/ 4763518 w 4763518"/>
              <a:gd name="connsiteY5" fmla="*/ 2122609 h 4300325"/>
              <a:gd name="connsiteX6" fmla="*/ 4763518 w 4763518"/>
              <a:gd name="connsiteY6" fmla="*/ 2122609 h 4300325"/>
              <a:gd name="connsiteX7" fmla="*/ 4763518 w 4763518"/>
              <a:gd name="connsiteY7" fmla="*/ 3032298 h 4300325"/>
              <a:gd name="connsiteX8" fmla="*/ 4763518 w 4763518"/>
              <a:gd name="connsiteY8" fmla="*/ 3638758 h 4300325"/>
              <a:gd name="connsiteX9" fmla="*/ 1224875 w 4763518"/>
              <a:gd name="connsiteY9" fmla="*/ 3652613 h 4300325"/>
              <a:gd name="connsiteX10" fmla="*/ 909339 w 4763518"/>
              <a:gd name="connsiteY10" fmla="*/ 4300325 h 4300325"/>
              <a:gd name="connsiteX11" fmla="*/ 755316 w 4763518"/>
              <a:gd name="connsiteY11" fmla="*/ 3671525 h 4300325"/>
              <a:gd name="connsiteX12" fmla="*/ 0 w 4763518"/>
              <a:gd name="connsiteY12" fmla="*/ 3638758 h 4300325"/>
              <a:gd name="connsiteX13" fmla="*/ 0 w 4763518"/>
              <a:gd name="connsiteY13" fmla="*/ 3032298 h 4300325"/>
              <a:gd name="connsiteX14" fmla="*/ 0 w 4763518"/>
              <a:gd name="connsiteY14" fmla="*/ 2122609 h 4300325"/>
              <a:gd name="connsiteX15" fmla="*/ 0 w 4763518"/>
              <a:gd name="connsiteY15" fmla="*/ 2122609 h 4300325"/>
              <a:gd name="connsiteX16" fmla="*/ 0 w 4763518"/>
              <a:gd name="connsiteY16" fmla="*/ 0 h 4300325"/>
              <a:gd name="connsiteX0" fmla="*/ 0 w 4763518"/>
              <a:gd name="connsiteY0" fmla="*/ 0 h 4300325"/>
              <a:gd name="connsiteX1" fmla="*/ 793920 w 4763518"/>
              <a:gd name="connsiteY1" fmla="*/ 0 h 4300325"/>
              <a:gd name="connsiteX2" fmla="*/ 793920 w 4763518"/>
              <a:gd name="connsiteY2" fmla="*/ 0 h 4300325"/>
              <a:gd name="connsiteX3" fmla="*/ 1984799 w 4763518"/>
              <a:gd name="connsiteY3" fmla="*/ 0 h 4300325"/>
              <a:gd name="connsiteX4" fmla="*/ 4763518 w 4763518"/>
              <a:gd name="connsiteY4" fmla="*/ 0 h 4300325"/>
              <a:gd name="connsiteX5" fmla="*/ 4763518 w 4763518"/>
              <a:gd name="connsiteY5" fmla="*/ 2122609 h 4300325"/>
              <a:gd name="connsiteX6" fmla="*/ 4763518 w 4763518"/>
              <a:gd name="connsiteY6" fmla="*/ 2122609 h 4300325"/>
              <a:gd name="connsiteX7" fmla="*/ 4763518 w 4763518"/>
              <a:gd name="connsiteY7" fmla="*/ 3032298 h 4300325"/>
              <a:gd name="connsiteX8" fmla="*/ 4763518 w 4763518"/>
              <a:gd name="connsiteY8" fmla="*/ 3638758 h 4300325"/>
              <a:gd name="connsiteX9" fmla="*/ 914678 w 4763518"/>
              <a:gd name="connsiteY9" fmla="*/ 3658045 h 4300325"/>
              <a:gd name="connsiteX10" fmla="*/ 909339 w 4763518"/>
              <a:gd name="connsiteY10" fmla="*/ 4300325 h 4300325"/>
              <a:gd name="connsiteX11" fmla="*/ 755316 w 4763518"/>
              <a:gd name="connsiteY11" fmla="*/ 3671525 h 4300325"/>
              <a:gd name="connsiteX12" fmla="*/ 0 w 4763518"/>
              <a:gd name="connsiteY12" fmla="*/ 3638758 h 4300325"/>
              <a:gd name="connsiteX13" fmla="*/ 0 w 4763518"/>
              <a:gd name="connsiteY13" fmla="*/ 3032298 h 4300325"/>
              <a:gd name="connsiteX14" fmla="*/ 0 w 4763518"/>
              <a:gd name="connsiteY14" fmla="*/ 2122609 h 4300325"/>
              <a:gd name="connsiteX15" fmla="*/ 0 w 4763518"/>
              <a:gd name="connsiteY15" fmla="*/ 2122609 h 4300325"/>
              <a:gd name="connsiteX16" fmla="*/ 0 w 4763518"/>
              <a:gd name="connsiteY16" fmla="*/ 0 h 4300325"/>
              <a:gd name="connsiteX0" fmla="*/ 0 w 4763518"/>
              <a:gd name="connsiteY0" fmla="*/ 0 h 4300325"/>
              <a:gd name="connsiteX1" fmla="*/ 793920 w 4763518"/>
              <a:gd name="connsiteY1" fmla="*/ 0 h 4300325"/>
              <a:gd name="connsiteX2" fmla="*/ 793920 w 4763518"/>
              <a:gd name="connsiteY2" fmla="*/ 0 h 4300325"/>
              <a:gd name="connsiteX3" fmla="*/ 1984799 w 4763518"/>
              <a:gd name="connsiteY3" fmla="*/ 0 h 4300325"/>
              <a:gd name="connsiteX4" fmla="*/ 4763518 w 4763518"/>
              <a:gd name="connsiteY4" fmla="*/ 0 h 4300325"/>
              <a:gd name="connsiteX5" fmla="*/ 4763518 w 4763518"/>
              <a:gd name="connsiteY5" fmla="*/ 2122609 h 4300325"/>
              <a:gd name="connsiteX6" fmla="*/ 4763518 w 4763518"/>
              <a:gd name="connsiteY6" fmla="*/ 2122609 h 4300325"/>
              <a:gd name="connsiteX7" fmla="*/ 4763518 w 4763518"/>
              <a:gd name="connsiteY7" fmla="*/ 3032298 h 4300325"/>
              <a:gd name="connsiteX8" fmla="*/ 4763518 w 4763518"/>
              <a:gd name="connsiteY8" fmla="*/ 3638758 h 4300325"/>
              <a:gd name="connsiteX9" fmla="*/ 914678 w 4763518"/>
              <a:gd name="connsiteY9" fmla="*/ 3658045 h 4300325"/>
              <a:gd name="connsiteX10" fmla="*/ 909339 w 4763518"/>
              <a:gd name="connsiteY10" fmla="*/ 4300325 h 4300325"/>
              <a:gd name="connsiteX11" fmla="*/ 721855 w 4763518"/>
              <a:gd name="connsiteY11" fmla="*/ 3671524 h 4300325"/>
              <a:gd name="connsiteX12" fmla="*/ 0 w 4763518"/>
              <a:gd name="connsiteY12" fmla="*/ 3638758 h 4300325"/>
              <a:gd name="connsiteX13" fmla="*/ 0 w 4763518"/>
              <a:gd name="connsiteY13" fmla="*/ 3032298 h 4300325"/>
              <a:gd name="connsiteX14" fmla="*/ 0 w 4763518"/>
              <a:gd name="connsiteY14" fmla="*/ 2122609 h 4300325"/>
              <a:gd name="connsiteX15" fmla="*/ 0 w 4763518"/>
              <a:gd name="connsiteY15" fmla="*/ 2122609 h 4300325"/>
              <a:gd name="connsiteX16" fmla="*/ 0 w 4763518"/>
              <a:gd name="connsiteY16" fmla="*/ 0 h 430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63518" h="4300325">
                <a:moveTo>
                  <a:pt x="0" y="0"/>
                </a:moveTo>
                <a:lnTo>
                  <a:pt x="793920" y="0"/>
                </a:lnTo>
                <a:lnTo>
                  <a:pt x="793920" y="0"/>
                </a:lnTo>
                <a:lnTo>
                  <a:pt x="1984799" y="0"/>
                </a:lnTo>
                <a:lnTo>
                  <a:pt x="4763518" y="0"/>
                </a:lnTo>
                <a:lnTo>
                  <a:pt x="4763518" y="2122609"/>
                </a:lnTo>
                <a:lnTo>
                  <a:pt x="4763518" y="2122609"/>
                </a:lnTo>
                <a:lnTo>
                  <a:pt x="4763518" y="3032298"/>
                </a:lnTo>
                <a:lnTo>
                  <a:pt x="4763518" y="3638758"/>
                </a:lnTo>
                <a:lnTo>
                  <a:pt x="914678" y="3658045"/>
                </a:lnTo>
                <a:cubicBezTo>
                  <a:pt x="914785" y="3805042"/>
                  <a:pt x="909232" y="4153328"/>
                  <a:pt x="909339" y="4300325"/>
                </a:cubicBezTo>
                <a:lnTo>
                  <a:pt x="721855" y="3671524"/>
                </a:lnTo>
                <a:lnTo>
                  <a:pt x="0" y="3638758"/>
                </a:lnTo>
                <a:lnTo>
                  <a:pt x="0" y="3032298"/>
                </a:lnTo>
                <a:lnTo>
                  <a:pt x="0" y="2122609"/>
                </a:lnTo>
                <a:lnTo>
                  <a:pt x="0" y="2122609"/>
                </a:lnTo>
                <a:lnTo>
                  <a:pt x="0" y="0"/>
                </a:lnTo>
                <a:close/>
              </a:path>
            </a:pathLst>
          </a:custGeom>
          <a:noFill/>
          <a:ln w="508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AF29618-B5A9-AA4D-A410-083DD831850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856382" y="5192411"/>
            <a:ext cx="9266723" cy="986505"/>
          </a:xfrm>
          <a:prstGeom prst="rect">
            <a:avLst/>
          </a:prstGeom>
        </p:spPr>
        <p:txBody>
          <a:bodyPr lIns="130622" tIns="65311" rIns="130622" bIns="65311" anchor="ctr"/>
          <a:lstStyle>
            <a:lvl1pPr marL="311150" indent="-311150" algn="l">
              <a:buFont typeface="System Font Regular"/>
              <a:buChar char="-"/>
              <a:tabLst/>
              <a:defRPr sz="2800" b="1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41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ography dark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3">
            <a:extLst>
              <a:ext uri="{FF2B5EF4-FFF2-40B4-BE49-F238E27FC236}">
                <a16:creationId xmlns:a16="http://schemas.microsoft.com/office/drawing/2014/main" id="{50D41EB4-692F-0C45-84E6-1565B2B48607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7E643696-7F47-E94A-8F50-700B71E8C0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42C64A9-BF1F-E542-8964-CB15B1E5C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0563" y="2334906"/>
            <a:ext cx="13285787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 algn="ctr">
              <a:buNone/>
              <a:defRPr sz="44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6B1CB2BE-FA34-D941-8462-946844F93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0563" y="3103700"/>
            <a:ext cx="13285787" cy="2022200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 algn="ctr">
              <a:buNone/>
              <a:defRPr sz="13800">
                <a:solidFill>
                  <a:schemeClr val="accent5"/>
                </a:solidFill>
              </a:defRPr>
            </a:lvl1pPr>
            <a:lvl2pPr marL="653110" indent="0">
              <a:buNone/>
              <a:defRPr sz="2900">
                <a:solidFill>
                  <a:srgbClr val="FFFFFF"/>
                </a:solidFill>
              </a:defRPr>
            </a:lvl2pPr>
            <a:lvl3pPr>
              <a:defRPr sz="2600">
                <a:solidFill>
                  <a:srgbClr val="FFFFFF"/>
                </a:solidFill>
              </a:defRPr>
            </a:lvl3pPr>
            <a:lvl4pPr>
              <a:defRPr sz="23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1A52412-5D86-1C41-BAEF-3ABA20F10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0563" y="5125900"/>
            <a:ext cx="13285787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 algn="ctr">
              <a:buNone/>
              <a:defRPr sz="44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dark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AE7894F7-FF7E-E04F-923C-B988843DF4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nip Single Corner Rectangle 7">
            <a:extLst>
              <a:ext uri="{FF2B5EF4-FFF2-40B4-BE49-F238E27FC236}">
                <a16:creationId xmlns:a16="http://schemas.microsoft.com/office/drawing/2014/main" id="{ABA90310-4A37-594A-AE81-C7BF97D04D3D}"/>
              </a:ext>
            </a:extLst>
          </p:cNvPr>
          <p:cNvSpPr/>
          <p:nvPr userDrawn="1"/>
        </p:nvSpPr>
        <p:spPr>
          <a:xfrm flipV="1">
            <a:off x="176598" y="170012"/>
            <a:ext cx="14277199" cy="1496864"/>
          </a:xfrm>
          <a:prstGeom prst="snip1Rect">
            <a:avLst>
              <a:gd name="adj" fmla="val 3448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6286E11-546F-D147-9605-709D0BD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2892405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5CB017F-A1DD-A24A-9F72-157474AFF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3" y="1954213"/>
            <a:ext cx="13285787" cy="5292725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>
              <a:buNone/>
              <a:defRPr sz="3400">
                <a:solidFill>
                  <a:schemeClr val="tx1"/>
                </a:solidFill>
                <a:latin typeface="+mn-lt"/>
              </a:defRPr>
            </a:lvl1pPr>
            <a:lvl2pPr>
              <a:defRPr sz="2900">
                <a:solidFill>
                  <a:schemeClr val="tx1"/>
                </a:solidFill>
                <a:latin typeface="+mn-lt"/>
              </a:defRPr>
            </a:lvl2pPr>
            <a:lvl3pPr>
              <a:defRPr sz="2600">
                <a:solidFill>
                  <a:schemeClr val="tx1"/>
                </a:solidFill>
                <a:latin typeface="+mn-lt"/>
              </a:defRPr>
            </a:lvl3pPr>
            <a:lvl4pPr>
              <a:defRPr sz="2300">
                <a:solidFill>
                  <a:schemeClr val="tx1"/>
                </a:solidFill>
                <a:latin typeface="+mn-lt"/>
              </a:defRPr>
            </a:lvl4pPr>
            <a:lvl5pP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093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23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br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>
            <a:extLst>
              <a:ext uri="{FF2B5EF4-FFF2-40B4-BE49-F238E27FC236}">
                <a16:creationId xmlns:a16="http://schemas.microsoft.com/office/drawing/2014/main" id="{D8B23D25-96F3-A446-B359-C22314E359F9}"/>
              </a:ext>
            </a:extLst>
          </p:cNvPr>
          <p:cNvSpPr/>
          <p:nvPr userDrawn="1"/>
        </p:nvSpPr>
        <p:spPr>
          <a:xfrm flipV="1">
            <a:off x="176598" y="170012"/>
            <a:ext cx="14277199" cy="1496864"/>
          </a:xfrm>
          <a:prstGeom prst="snip1Rect">
            <a:avLst>
              <a:gd name="adj" fmla="val 3448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21BEC5C-272A-F145-8CA1-21D97934B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2892405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9DA6915-9081-0F44-AD83-EFBF90B087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5CB8BF1-70F8-1E4B-81AB-AA6275E25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3" y="1954213"/>
            <a:ext cx="13285787" cy="5292725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>
              <a:buNone/>
              <a:defRPr sz="3400">
                <a:solidFill>
                  <a:schemeClr val="tx1"/>
                </a:solidFill>
                <a:latin typeface="+mn-lt"/>
              </a:defRPr>
            </a:lvl1pPr>
            <a:lvl2pPr>
              <a:defRPr sz="2900">
                <a:solidFill>
                  <a:schemeClr val="tx1"/>
                </a:solidFill>
                <a:latin typeface="+mn-lt"/>
              </a:defRPr>
            </a:lvl2pPr>
            <a:lvl3pPr>
              <a:defRPr sz="2600">
                <a:solidFill>
                  <a:schemeClr val="tx1"/>
                </a:solidFill>
                <a:latin typeface="+mn-lt"/>
              </a:defRPr>
            </a:lvl3pPr>
            <a:lvl4pPr>
              <a:defRPr sz="2300">
                <a:solidFill>
                  <a:schemeClr val="tx1"/>
                </a:solidFill>
                <a:latin typeface="+mn-lt"/>
              </a:defRPr>
            </a:lvl4pPr>
            <a:lvl5pP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350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23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een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F315EED0-7F22-FD41-B69E-5558493F32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8AF3B9C-89F1-B848-8C14-5F1E950F2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2892405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B360319-4DF5-8A49-B390-494C14414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3" y="1954213"/>
            <a:ext cx="13285787" cy="5292725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>
              <a:buNone/>
              <a:defRPr sz="3400">
                <a:solidFill>
                  <a:schemeClr val="tx1"/>
                </a:solidFill>
                <a:latin typeface="+mn-lt"/>
              </a:defRPr>
            </a:lvl1pPr>
            <a:lvl2pPr>
              <a:defRPr sz="2900">
                <a:solidFill>
                  <a:schemeClr val="tx1"/>
                </a:solidFill>
                <a:latin typeface="+mn-lt"/>
              </a:defRPr>
            </a:lvl2pPr>
            <a:lvl3pPr>
              <a:defRPr sz="2600">
                <a:solidFill>
                  <a:schemeClr val="tx1"/>
                </a:solidFill>
                <a:latin typeface="+mn-lt"/>
              </a:defRPr>
            </a:lvl3pPr>
            <a:lvl4pPr>
              <a:defRPr sz="2300">
                <a:solidFill>
                  <a:schemeClr val="tx1"/>
                </a:solidFill>
                <a:latin typeface="+mn-lt"/>
              </a:defRPr>
            </a:lvl4pPr>
            <a:lvl5pP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4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23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ight green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1757D4F0-D553-8946-BDA8-74AF0655A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C1DA1AC-E634-5A48-B58B-CBF3070E7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2892405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1B604D1-0AD2-CA41-ABBA-105FCF674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3" y="1954213"/>
            <a:ext cx="13285787" cy="5292725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>
              <a:buNone/>
              <a:defRPr sz="3400">
                <a:solidFill>
                  <a:schemeClr val="tx1"/>
                </a:solidFill>
                <a:latin typeface="+mn-lt"/>
              </a:defRPr>
            </a:lvl1pPr>
            <a:lvl2pPr>
              <a:defRPr sz="2900">
                <a:solidFill>
                  <a:schemeClr val="tx1"/>
                </a:solidFill>
                <a:latin typeface="+mn-lt"/>
              </a:defRPr>
            </a:lvl2pPr>
            <a:lvl3pPr>
              <a:defRPr sz="2600">
                <a:solidFill>
                  <a:schemeClr val="tx1"/>
                </a:solidFill>
                <a:latin typeface="+mn-lt"/>
              </a:defRPr>
            </a:lvl3pPr>
            <a:lvl4pPr>
              <a:defRPr sz="2300">
                <a:solidFill>
                  <a:schemeClr val="tx1"/>
                </a:solidFill>
                <a:latin typeface="+mn-lt"/>
              </a:defRPr>
            </a:lvl4pPr>
            <a:lvl5pP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894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23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page number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F6EC3B6-5B5C-CB4D-81EE-0E5ED3CD1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503833"/>
            <a:ext cx="12892405" cy="1069380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4B0B9C-FE5F-CA4B-9E08-0ECFC9CBA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3" y="1954213"/>
            <a:ext cx="13285787" cy="5292725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>
              <a:buNone/>
              <a:defRPr sz="3400">
                <a:solidFill>
                  <a:schemeClr val="tx1"/>
                </a:solidFill>
                <a:latin typeface="+mn-lt"/>
              </a:defRPr>
            </a:lvl1pPr>
            <a:lvl2pPr>
              <a:defRPr sz="2900">
                <a:solidFill>
                  <a:schemeClr val="tx1"/>
                </a:solidFill>
                <a:latin typeface="+mn-lt"/>
              </a:defRPr>
            </a:lvl2pPr>
            <a:lvl3pPr>
              <a:defRPr sz="2600">
                <a:solidFill>
                  <a:schemeClr val="tx1"/>
                </a:solidFill>
                <a:latin typeface="+mn-lt"/>
              </a:defRPr>
            </a:lvl3pPr>
            <a:lvl4pPr>
              <a:defRPr sz="2300">
                <a:solidFill>
                  <a:schemeClr val="tx1"/>
                </a:solidFill>
                <a:latin typeface="+mn-lt"/>
              </a:defRPr>
            </a:lvl4pPr>
            <a:lvl5pP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7BDB893-3B80-1247-A77D-9244855CD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9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3">
            <a:extLst>
              <a:ext uri="{FF2B5EF4-FFF2-40B4-BE49-F238E27FC236}">
                <a16:creationId xmlns:a16="http://schemas.microsoft.com/office/drawing/2014/main" id="{448B3A0D-1602-A74C-A104-BB68B6C7B97E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8426850-7213-8346-A056-6FFEF1374D7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97280" y="5116652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 algn="ctr">
              <a:buNone/>
              <a:defRPr sz="4800" b="1">
                <a:solidFill>
                  <a:schemeClr val="tx1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19EEAF9-68A5-2949-B414-718192439E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4552" y="918054"/>
            <a:ext cx="3781295" cy="37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05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  <p15:guide id="3" orient="horz" pos="2343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439CE6-37C8-7144-AC8B-ED957FECA579}"/>
              </a:ext>
            </a:extLst>
          </p:cNvPr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757D4F0-D553-8946-BDA8-74AF0655A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D71CFFE-6C8D-F740-8B3F-E1FA6CD3DD2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2568917" y="485775"/>
            <a:ext cx="9685743" cy="7260538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photo, video or charts. </a:t>
            </a:r>
          </a:p>
        </p:txBody>
      </p:sp>
    </p:spTree>
    <p:extLst>
      <p:ext uri="{BB962C8B-B14F-4D97-AF65-F5344CB8AC3E}">
        <p14:creationId xmlns:p14="http://schemas.microsoft.com/office/powerpoint/2010/main" val="3074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2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97270F-C472-6E4A-87F8-FAF631F066D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68812" y="156528"/>
            <a:ext cx="14292072" cy="7909560"/>
          </a:xfrm>
          <a:custGeom>
            <a:avLst/>
            <a:gdLst>
              <a:gd name="connsiteX0" fmla="*/ 0 w 14272592"/>
              <a:gd name="connsiteY0" fmla="*/ 0 h 7911548"/>
              <a:gd name="connsiteX1" fmla="*/ 14272592 w 14272592"/>
              <a:gd name="connsiteY1" fmla="*/ 0 h 7911548"/>
              <a:gd name="connsiteX2" fmla="*/ 14272592 w 14272592"/>
              <a:gd name="connsiteY2" fmla="*/ 7911548 h 7911548"/>
              <a:gd name="connsiteX3" fmla="*/ 0 w 14272592"/>
              <a:gd name="connsiteY3" fmla="*/ 7911548 h 7911548"/>
              <a:gd name="connsiteX4" fmla="*/ 0 w 14272592"/>
              <a:gd name="connsiteY4" fmla="*/ 0 h 7911548"/>
              <a:gd name="connsiteX0" fmla="*/ 0 w 14272592"/>
              <a:gd name="connsiteY0" fmla="*/ 0 h 7911548"/>
              <a:gd name="connsiteX1" fmla="*/ 14272592 w 14272592"/>
              <a:gd name="connsiteY1" fmla="*/ 0 h 7911548"/>
              <a:gd name="connsiteX2" fmla="*/ 14244462 w 14272592"/>
              <a:gd name="connsiteY2" fmla="*/ 7156174 h 7911548"/>
              <a:gd name="connsiteX3" fmla="*/ 14272592 w 14272592"/>
              <a:gd name="connsiteY3" fmla="*/ 7911548 h 7911548"/>
              <a:gd name="connsiteX4" fmla="*/ 0 w 14272592"/>
              <a:gd name="connsiteY4" fmla="*/ 7911548 h 7911548"/>
              <a:gd name="connsiteX5" fmla="*/ 0 w 14272592"/>
              <a:gd name="connsiteY5" fmla="*/ 0 h 7911548"/>
              <a:gd name="connsiteX0" fmla="*/ 0 w 14272592"/>
              <a:gd name="connsiteY0" fmla="*/ 0 h 7911548"/>
              <a:gd name="connsiteX1" fmla="*/ 14272592 w 14272592"/>
              <a:gd name="connsiteY1" fmla="*/ 0 h 7911548"/>
              <a:gd name="connsiteX2" fmla="*/ 14244462 w 14272592"/>
              <a:gd name="connsiteY2" fmla="*/ 7156174 h 7911548"/>
              <a:gd name="connsiteX3" fmla="*/ 13496215 w 14272592"/>
              <a:gd name="connsiteY3" fmla="*/ 7911548 h 7911548"/>
              <a:gd name="connsiteX4" fmla="*/ 0 w 14272592"/>
              <a:gd name="connsiteY4" fmla="*/ 7911548 h 7911548"/>
              <a:gd name="connsiteX5" fmla="*/ 0 w 14272592"/>
              <a:gd name="connsiteY5" fmla="*/ 0 h 7911548"/>
              <a:gd name="connsiteX0" fmla="*/ 0 w 14272592"/>
              <a:gd name="connsiteY0" fmla="*/ 0 h 7911548"/>
              <a:gd name="connsiteX1" fmla="*/ 14272592 w 14272592"/>
              <a:gd name="connsiteY1" fmla="*/ 0 h 7911548"/>
              <a:gd name="connsiteX2" fmla="*/ 14265726 w 14272592"/>
              <a:gd name="connsiteY2" fmla="*/ 7118951 h 7911548"/>
              <a:gd name="connsiteX3" fmla="*/ 13496215 w 14272592"/>
              <a:gd name="connsiteY3" fmla="*/ 7911548 h 7911548"/>
              <a:gd name="connsiteX4" fmla="*/ 0 w 14272592"/>
              <a:gd name="connsiteY4" fmla="*/ 7911548 h 7911548"/>
              <a:gd name="connsiteX5" fmla="*/ 0 w 14272592"/>
              <a:gd name="connsiteY5" fmla="*/ 0 h 7911548"/>
              <a:gd name="connsiteX0" fmla="*/ 0 w 14272592"/>
              <a:gd name="connsiteY0" fmla="*/ 0 h 7916865"/>
              <a:gd name="connsiteX1" fmla="*/ 14272592 w 14272592"/>
              <a:gd name="connsiteY1" fmla="*/ 0 h 7916865"/>
              <a:gd name="connsiteX2" fmla="*/ 14265726 w 14272592"/>
              <a:gd name="connsiteY2" fmla="*/ 7118951 h 7916865"/>
              <a:gd name="connsiteX3" fmla="*/ 13464320 w 14272592"/>
              <a:gd name="connsiteY3" fmla="*/ 7916865 h 7916865"/>
              <a:gd name="connsiteX4" fmla="*/ 0 w 14272592"/>
              <a:gd name="connsiteY4" fmla="*/ 7911548 h 7916865"/>
              <a:gd name="connsiteX5" fmla="*/ 0 w 14272592"/>
              <a:gd name="connsiteY5" fmla="*/ 0 h 791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72592" h="7916865">
                <a:moveTo>
                  <a:pt x="0" y="0"/>
                </a:moveTo>
                <a:lnTo>
                  <a:pt x="14272592" y="0"/>
                </a:lnTo>
                <a:cubicBezTo>
                  <a:pt x="14270303" y="2372984"/>
                  <a:pt x="14268015" y="4745967"/>
                  <a:pt x="14265726" y="7118951"/>
                </a:cubicBezTo>
                <a:lnTo>
                  <a:pt x="13464320" y="7916865"/>
                </a:lnTo>
                <a:lnTo>
                  <a:pt x="0" y="791154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dirty="0"/>
              <a:t>    </a:t>
            </a:r>
          </a:p>
          <a:p>
            <a:r>
              <a:rPr lang="en-US" dirty="0"/>
              <a:t>          Click photo icon to add full image here.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6B6383E-8A0D-E647-A899-0C1DF07E34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306" y="7607808"/>
            <a:ext cx="1183005" cy="137160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488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ideba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6444FC0E-80EE-4547-BCBC-A6A2D11BB44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31521" y="2552700"/>
            <a:ext cx="4308312" cy="4508205"/>
          </a:xfrm>
          <a:prstGeom prst="rect">
            <a:avLst/>
          </a:prstGeom>
        </p:spPr>
        <p:txBody>
          <a:bodyPr lIns="130622" tIns="65311" rIns="130622" bIns="65311"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900" b="0">
                <a:solidFill>
                  <a:schemeClr val="accent3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Ut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B1DB2F7-0FC3-B441-BC39-A4806DBA6D50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0048966" y="0"/>
            <a:ext cx="4581433" cy="4128448"/>
          </a:xfrm>
          <a:prstGeom prst="rect">
            <a:avLst/>
          </a:prstGeom>
          <a:solidFill>
            <a:srgbClr val="FFFFFF"/>
          </a:solidFill>
        </p:spPr>
        <p:txBody>
          <a:bodyPr lIns="130622" tIns="65311" rIns="130622" bIns="65311"/>
          <a:lstStyle>
            <a:lvl1pPr marL="0" indent="0" algn="ctr">
              <a:buNone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photo, video or charts. 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F28BD5C-6E63-604E-92DE-7B9CDB9D5E6B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10048966" y="4114800"/>
            <a:ext cx="4581433" cy="4114800"/>
          </a:xfrm>
          <a:prstGeom prst="rect">
            <a:avLst/>
          </a:prstGeom>
          <a:solidFill>
            <a:srgbClr val="FFFFFF"/>
          </a:solidFill>
        </p:spPr>
        <p:txBody>
          <a:bodyPr lIns="130622" tIns="65311" rIns="130622" bIns="65311"/>
          <a:lstStyle>
            <a:lvl1pPr marL="0" indent="0" algn="ctr">
              <a:buNone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photo, video or charts. 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BBD0C07-3D67-A84C-B9FD-AA9D3CC000FB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5501635" y="0"/>
            <a:ext cx="4547332" cy="4128448"/>
          </a:xfrm>
          <a:prstGeom prst="rect">
            <a:avLst/>
          </a:prstGeom>
          <a:solidFill>
            <a:srgbClr val="FFFFFF"/>
          </a:solidFill>
        </p:spPr>
        <p:txBody>
          <a:bodyPr lIns="130622" tIns="65311" rIns="130622" bIns="65311"/>
          <a:lstStyle>
            <a:lvl1pPr marL="0" indent="0" algn="ctr">
              <a:buNone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photo, video or charts. 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CAA875A-19CA-2548-82CF-D4B565E1B7E6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5501635" y="4114800"/>
            <a:ext cx="4547332" cy="4114800"/>
          </a:xfrm>
          <a:prstGeom prst="rect">
            <a:avLst/>
          </a:prstGeom>
          <a:solidFill>
            <a:srgbClr val="FFFFFF"/>
          </a:solidFill>
        </p:spPr>
        <p:txBody>
          <a:bodyPr lIns="130622" tIns="65311" rIns="130622" bIns="65311"/>
          <a:lstStyle>
            <a:lvl1pPr marL="0" indent="0" algn="ctr">
              <a:buNone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photo, video or charts.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C353BEC-3AB2-4E48-8A2B-6220C87D60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64B8B09-81DE-6847-B882-FFA982A33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514350"/>
            <a:ext cx="4308312" cy="1733549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272329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een sideba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2EAA19-BF8B-6A4F-8250-2AE32F71CB45}"/>
              </a:ext>
            </a:extLst>
          </p:cNvPr>
          <p:cNvSpPr/>
          <p:nvPr userDrawn="1"/>
        </p:nvSpPr>
        <p:spPr>
          <a:xfrm>
            <a:off x="0" y="0"/>
            <a:ext cx="5498593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69647B5-6744-7240-AB09-A0B3A79654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1521" y="1658680"/>
            <a:ext cx="4457168" cy="1731636"/>
          </a:xfrm>
          <a:prstGeom prst="rect">
            <a:avLst/>
          </a:prstGeom>
        </p:spPr>
        <p:txBody>
          <a:bodyPr lIns="130622" tIns="65311" rIns="130622" bIns="65311" anchor="t" anchorCtr="0"/>
          <a:lstStyle>
            <a:lvl1pPr marL="0" indent="0">
              <a:buNone/>
              <a:defRPr sz="4800" b="1">
                <a:solidFill>
                  <a:schemeClr val="accent5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3603688-4F2C-4B48-8A91-0FE67B8E30C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31521" y="3581701"/>
            <a:ext cx="4457168" cy="3669704"/>
          </a:xfrm>
          <a:prstGeom prst="rect">
            <a:avLst/>
          </a:prstGeom>
        </p:spPr>
        <p:txBody>
          <a:bodyPr lIns="130622" tIns="65311" rIns="130622" bIns="65311"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9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Ut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 rem.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A0E67B-520C-544E-8A24-1FAA7BB4099D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5498593" y="0"/>
            <a:ext cx="9143999" cy="8229600"/>
          </a:xfrm>
          <a:prstGeom prst="rect">
            <a:avLst/>
          </a:prstGeom>
        </p:spPr>
        <p:txBody>
          <a:bodyPr lIns="130622" tIns="65311" rIns="130622" bIns="65311"/>
          <a:lstStyle>
            <a:lvl1pPr marL="0" indent="0" algn="ctr">
              <a:buNone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photo, video or charts.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F282BFA-2909-3D42-809D-38DE690AFC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4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with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2EAA19-BF8B-6A4F-8250-2AE32F71CB45}"/>
              </a:ext>
            </a:extLst>
          </p:cNvPr>
          <p:cNvSpPr/>
          <p:nvPr userDrawn="1"/>
        </p:nvSpPr>
        <p:spPr>
          <a:xfrm>
            <a:off x="1" y="0"/>
            <a:ext cx="5486400" cy="822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69647B5-6744-7240-AB09-A0B3A79654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1520" y="1679945"/>
            <a:ext cx="4542229" cy="1828800"/>
          </a:xfrm>
          <a:prstGeom prst="rect">
            <a:avLst/>
          </a:prstGeom>
        </p:spPr>
        <p:txBody>
          <a:bodyPr lIns="130622" tIns="65311" rIns="130622" bIns="65311" anchor="t" anchorCtr="0"/>
          <a:lstStyle>
            <a:lvl1pPr marL="0" indent="0">
              <a:buNone/>
              <a:defRPr sz="4800" b="1">
                <a:solidFill>
                  <a:schemeClr val="accent5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3603688-4F2C-4B48-8A91-0FE67B8E30C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005268" y="1679945"/>
            <a:ext cx="7950383" cy="5566993"/>
          </a:xfrm>
          <a:prstGeom prst="rect">
            <a:avLst/>
          </a:prstGeom>
        </p:spPr>
        <p:txBody>
          <a:bodyPr lIns="130622" tIns="65311" rIns="130622" bIns="65311" anchor="t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900" b="0">
                <a:solidFill>
                  <a:schemeClr val="accent3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Ut </a:t>
            </a:r>
            <a:r>
              <a:rPr lang="en-US" dirty="0" err="1"/>
              <a:t>hariaestiis</a:t>
            </a:r>
            <a:r>
              <a:rPr lang="en-US" dirty="0"/>
              <a:t> </a:t>
            </a:r>
            <a:r>
              <a:rPr lang="en-US" dirty="0" err="1"/>
              <a:t>eosapidunt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suntiusdae</a:t>
            </a:r>
            <a:r>
              <a:rPr lang="en-US" dirty="0"/>
              <a:t> </a:t>
            </a:r>
            <a:r>
              <a:rPr lang="en-US" dirty="0" err="1"/>
              <a:t>nihicidem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Click to add text. </a:t>
            </a:r>
            <a:r>
              <a:rPr lang="en-US" dirty="0" err="1"/>
              <a:t>Laborror</a:t>
            </a:r>
            <a:r>
              <a:rPr lang="en-US" dirty="0"/>
              <a:t> </a:t>
            </a:r>
            <a:r>
              <a:rPr lang="en-US" dirty="0" err="1"/>
              <a:t>eculparum</a:t>
            </a:r>
            <a:r>
              <a:rPr lang="en-US" dirty="0"/>
              <a:t> del in pro </a:t>
            </a:r>
            <a:r>
              <a:rPr lang="en-US" dirty="0" err="1"/>
              <a:t>esed</a:t>
            </a:r>
            <a:r>
              <a:rPr lang="en-US" dirty="0"/>
              <a:t> </a:t>
            </a:r>
            <a:r>
              <a:rPr lang="en-US" dirty="0" err="1"/>
              <a:t>entio</a:t>
            </a:r>
            <a:r>
              <a:rPr lang="en-US" dirty="0"/>
              <a:t>. Name </a:t>
            </a:r>
            <a:r>
              <a:rPr lang="en-US" dirty="0" err="1"/>
              <a:t>ped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que </a:t>
            </a:r>
            <a:r>
              <a:rPr lang="en-US" dirty="0" err="1"/>
              <a:t>rehendaepre</a:t>
            </a:r>
            <a:r>
              <a:rPr lang="en-US" dirty="0"/>
              <a:t> </a:t>
            </a:r>
            <a:r>
              <a:rPr lang="en-US" dirty="0" err="1"/>
              <a:t>occus</a:t>
            </a:r>
            <a:r>
              <a:rPr lang="en-US" dirty="0"/>
              <a:t> </a:t>
            </a:r>
            <a:r>
              <a:rPr lang="en-US" dirty="0" err="1"/>
              <a:t>dionem</a:t>
            </a:r>
            <a:r>
              <a:rPr lang="en-US" dirty="0"/>
              <a:t> </a:t>
            </a:r>
            <a:r>
              <a:rPr lang="en-US" dirty="0" err="1"/>
              <a:t>quatecta</a:t>
            </a:r>
            <a:r>
              <a:rPr lang="en-US" dirty="0"/>
              <a:t> qui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voloriassus</a:t>
            </a:r>
            <a:r>
              <a:rPr lang="en-US" dirty="0"/>
              <a:t> </a:t>
            </a:r>
            <a:r>
              <a:rPr lang="en-US" dirty="0" err="1"/>
              <a:t>ilibusa</a:t>
            </a:r>
            <a:r>
              <a:rPr lang="en-US" dirty="0"/>
              <a:t> </a:t>
            </a:r>
            <a:r>
              <a:rPr lang="en-US" dirty="0" err="1"/>
              <a:t>velenecto</a:t>
            </a:r>
            <a:r>
              <a:rPr lang="en-US" dirty="0"/>
              <a:t> </a:t>
            </a:r>
            <a:r>
              <a:rPr lang="en-US" dirty="0" err="1"/>
              <a:t>imus</a:t>
            </a:r>
            <a:r>
              <a:rPr lang="en-US" dirty="0"/>
              <a:t>. Ut </a:t>
            </a:r>
            <a:r>
              <a:rPr lang="en-US" dirty="0" err="1"/>
              <a:t>hariaestiis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D71E78F-0CBD-5348-B42E-F612B01839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8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r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ingle Corner Rectangle 3">
            <a:extLst>
              <a:ext uri="{FF2B5EF4-FFF2-40B4-BE49-F238E27FC236}">
                <a16:creationId xmlns:a16="http://schemas.microsoft.com/office/drawing/2014/main" id="{E2755D1B-AFA7-BF4E-9CFE-35638D5C8D54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612AA89-C69D-6C46-ACD4-1DB1015A3DC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97280" y="5084609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 algn="ctr">
              <a:buNone/>
              <a:defRPr sz="4800" b="1">
                <a:solidFill>
                  <a:srgbClr val="FFFFFF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093F81A-C4A0-2046-A918-9B69DC2B7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4552" y="918054"/>
            <a:ext cx="3781295" cy="37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9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  <p15:guide id="3" orient="horz" pos="23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ark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ingle Corner Rectangle 3">
            <a:extLst>
              <a:ext uri="{FF2B5EF4-FFF2-40B4-BE49-F238E27FC236}">
                <a16:creationId xmlns:a16="http://schemas.microsoft.com/office/drawing/2014/main" id="{9AA842C4-9E37-9C42-8CE3-7D1204229F6C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04B0FCE-85F5-2842-B0CE-6CE90849515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97280" y="5084609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 algn="ctr">
              <a:buNone/>
              <a:defRPr sz="4800" b="1">
                <a:solidFill>
                  <a:schemeClr val="accent5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5467B74-9DFD-8449-880B-7E376B0C72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4552" y="918054"/>
            <a:ext cx="3781295" cy="37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5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  <p15:guide id="3" orient="horz" pos="23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2EAA19-BF8B-6A4F-8250-2AE32F71CB45}"/>
              </a:ext>
            </a:extLst>
          </p:cNvPr>
          <p:cNvSpPr/>
          <p:nvPr userDrawn="1"/>
        </p:nvSpPr>
        <p:spPr>
          <a:xfrm>
            <a:off x="0" y="0"/>
            <a:ext cx="5486400" cy="82436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3603688-4F2C-4B48-8A91-0FE67B8E30C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005268" y="3364926"/>
            <a:ext cx="7950383" cy="1499748"/>
          </a:xfrm>
          <a:prstGeom prst="rect">
            <a:avLst/>
          </a:prstGeom>
        </p:spPr>
        <p:txBody>
          <a:bodyPr lIns="130622" tIns="65311" rIns="130622" bIns="65311" anchor="ctr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4800" b="1">
                <a:solidFill>
                  <a:schemeClr val="accent3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Table of Contents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D71E78F-0CBD-5348-B42E-F612B01839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Google Shape;211;p13">
            <a:extLst>
              <a:ext uri="{FF2B5EF4-FFF2-40B4-BE49-F238E27FC236}">
                <a16:creationId xmlns:a16="http://schemas.microsoft.com/office/drawing/2014/main" id="{526DAB26-CABE-CF41-A303-00E5C1A5C7BA}"/>
              </a:ext>
            </a:extLst>
          </p:cNvPr>
          <p:cNvSpPr/>
          <p:nvPr userDrawn="1"/>
        </p:nvSpPr>
        <p:spPr>
          <a:xfrm>
            <a:off x="5278330" y="2088783"/>
            <a:ext cx="438151" cy="438151"/>
          </a:xfrm>
          <a:prstGeom prst="ellipse">
            <a:avLst/>
          </a:prstGeom>
          <a:solidFill>
            <a:schemeClr val="accent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1</a:t>
            </a:r>
            <a:endParaRPr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Google Shape;212;p13">
            <a:extLst>
              <a:ext uri="{FF2B5EF4-FFF2-40B4-BE49-F238E27FC236}">
                <a16:creationId xmlns:a16="http://schemas.microsoft.com/office/drawing/2014/main" id="{BAF13145-98B0-5541-A5A1-CA63A434F4AE}"/>
              </a:ext>
            </a:extLst>
          </p:cNvPr>
          <p:cNvSpPr/>
          <p:nvPr userDrawn="1"/>
        </p:nvSpPr>
        <p:spPr>
          <a:xfrm>
            <a:off x="5278330" y="2992254"/>
            <a:ext cx="438151" cy="438151"/>
          </a:xfrm>
          <a:prstGeom prst="ellipse">
            <a:avLst/>
          </a:prstGeom>
          <a:solidFill>
            <a:schemeClr val="accent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2</a:t>
            </a:r>
            <a:endParaRPr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" name="Google Shape;213;p13">
            <a:extLst>
              <a:ext uri="{FF2B5EF4-FFF2-40B4-BE49-F238E27FC236}">
                <a16:creationId xmlns:a16="http://schemas.microsoft.com/office/drawing/2014/main" id="{217CFA42-6AAB-4A4E-99BD-288122AD0E7D}"/>
              </a:ext>
            </a:extLst>
          </p:cNvPr>
          <p:cNvSpPr/>
          <p:nvPr userDrawn="1"/>
        </p:nvSpPr>
        <p:spPr>
          <a:xfrm>
            <a:off x="5278330" y="3895725"/>
            <a:ext cx="438151" cy="438151"/>
          </a:xfrm>
          <a:prstGeom prst="ellipse">
            <a:avLst/>
          </a:prstGeom>
          <a:solidFill>
            <a:schemeClr val="accent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3</a:t>
            </a:r>
            <a:endParaRPr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" name="Google Shape;214;p13">
            <a:extLst>
              <a:ext uri="{FF2B5EF4-FFF2-40B4-BE49-F238E27FC236}">
                <a16:creationId xmlns:a16="http://schemas.microsoft.com/office/drawing/2014/main" id="{D1F67AFA-BA34-6B4F-B3F7-3C6EE93D2263}"/>
              </a:ext>
            </a:extLst>
          </p:cNvPr>
          <p:cNvSpPr/>
          <p:nvPr userDrawn="1"/>
        </p:nvSpPr>
        <p:spPr>
          <a:xfrm>
            <a:off x="5278330" y="4799196"/>
            <a:ext cx="438151" cy="438151"/>
          </a:xfrm>
          <a:prstGeom prst="ellipse">
            <a:avLst/>
          </a:prstGeom>
          <a:solidFill>
            <a:schemeClr val="accent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4</a:t>
            </a:r>
            <a:endParaRPr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Google Shape;215;p13">
            <a:extLst>
              <a:ext uri="{FF2B5EF4-FFF2-40B4-BE49-F238E27FC236}">
                <a16:creationId xmlns:a16="http://schemas.microsoft.com/office/drawing/2014/main" id="{8C769666-E639-3E48-AE3F-FF6B14145E35}"/>
              </a:ext>
            </a:extLst>
          </p:cNvPr>
          <p:cNvSpPr/>
          <p:nvPr userDrawn="1"/>
        </p:nvSpPr>
        <p:spPr>
          <a:xfrm>
            <a:off x="5278330" y="5702667"/>
            <a:ext cx="438151" cy="438151"/>
          </a:xfrm>
          <a:prstGeom prst="ellipse">
            <a:avLst/>
          </a:prstGeom>
          <a:solidFill>
            <a:schemeClr val="accent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FF"/>
                </a:solidFill>
                <a:latin typeface="+mn-lt"/>
                <a:ea typeface="Calibri"/>
                <a:cs typeface="Calibri"/>
                <a:sym typeface="Calibri"/>
              </a:rPr>
              <a:t>5</a:t>
            </a:r>
            <a:endParaRPr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69647B5-6744-7240-AB09-A0B3A79654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9227" y="2016862"/>
            <a:ext cx="4434038" cy="581992"/>
          </a:xfrm>
          <a:prstGeom prst="rect">
            <a:avLst/>
          </a:prstGeom>
        </p:spPr>
        <p:txBody>
          <a:bodyPr lIns="130622" tIns="65311" rIns="130622" bIns="65311" anchor="ctr" anchorCtr="0"/>
          <a:lstStyle>
            <a:lvl1pPr marL="0" indent="0" algn="r">
              <a:buNone/>
              <a:defRPr sz="20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51D5BBF-516C-8D4F-BB9D-E8190B3773CE}"/>
              </a:ext>
            </a:extLst>
          </p:cNvPr>
          <p:cNvSpPr>
            <a:spLocks noGrp="1"/>
          </p:cNvSpPr>
          <p:nvPr userDrawn="1">
            <p:ph type="body" idx="18" hasCustomPrompt="1"/>
          </p:nvPr>
        </p:nvSpPr>
        <p:spPr>
          <a:xfrm>
            <a:off x="619227" y="2912712"/>
            <a:ext cx="4434038" cy="581992"/>
          </a:xfrm>
          <a:prstGeom prst="rect">
            <a:avLst/>
          </a:prstGeom>
        </p:spPr>
        <p:txBody>
          <a:bodyPr lIns="130622" tIns="65311" rIns="130622" bIns="65311" anchor="ctr" anchorCtr="0"/>
          <a:lstStyle>
            <a:lvl1pPr marL="0" indent="0" algn="r">
              <a:buNone/>
              <a:defRPr sz="20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1FE9CDA-B318-0949-814C-A18E325C7177}"/>
              </a:ext>
            </a:extLst>
          </p:cNvPr>
          <p:cNvSpPr>
            <a:spLocks noGrp="1"/>
          </p:cNvSpPr>
          <p:nvPr userDrawn="1">
            <p:ph type="body" idx="19" hasCustomPrompt="1"/>
          </p:nvPr>
        </p:nvSpPr>
        <p:spPr>
          <a:xfrm>
            <a:off x="619227" y="3818464"/>
            <a:ext cx="4434038" cy="581992"/>
          </a:xfrm>
          <a:prstGeom prst="rect">
            <a:avLst/>
          </a:prstGeom>
        </p:spPr>
        <p:txBody>
          <a:bodyPr lIns="130622" tIns="65311" rIns="130622" bIns="65311" anchor="ctr" anchorCtr="0"/>
          <a:lstStyle>
            <a:lvl1pPr marL="0" indent="0" algn="r">
              <a:buNone/>
              <a:defRPr sz="20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4ABE087-0725-AF48-9B1A-0EA11972FE4B}"/>
              </a:ext>
            </a:extLst>
          </p:cNvPr>
          <p:cNvSpPr>
            <a:spLocks noGrp="1"/>
          </p:cNvSpPr>
          <p:nvPr userDrawn="1">
            <p:ph type="body" idx="20" hasCustomPrompt="1"/>
          </p:nvPr>
        </p:nvSpPr>
        <p:spPr>
          <a:xfrm>
            <a:off x="619227" y="4727275"/>
            <a:ext cx="4434038" cy="581992"/>
          </a:xfrm>
          <a:prstGeom prst="rect">
            <a:avLst/>
          </a:prstGeom>
        </p:spPr>
        <p:txBody>
          <a:bodyPr lIns="130622" tIns="65311" rIns="130622" bIns="65311" anchor="ctr" anchorCtr="0"/>
          <a:lstStyle>
            <a:lvl1pPr marL="0" indent="0" algn="r">
              <a:buNone/>
              <a:defRPr sz="20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4069B4C-8003-0648-A5BF-5234E89D17F3}"/>
              </a:ext>
            </a:extLst>
          </p:cNvPr>
          <p:cNvSpPr>
            <a:spLocks noGrp="1"/>
          </p:cNvSpPr>
          <p:nvPr userDrawn="1">
            <p:ph type="body" idx="21" hasCustomPrompt="1"/>
          </p:nvPr>
        </p:nvSpPr>
        <p:spPr>
          <a:xfrm>
            <a:off x="619227" y="5630746"/>
            <a:ext cx="4434038" cy="581992"/>
          </a:xfrm>
          <a:prstGeom prst="rect">
            <a:avLst/>
          </a:prstGeom>
        </p:spPr>
        <p:txBody>
          <a:bodyPr lIns="130622" tIns="65311" rIns="130622" bIns="65311" anchor="ctr" anchorCtr="0"/>
          <a:lstStyle>
            <a:lvl1pPr marL="0" indent="0" algn="r">
              <a:buNone/>
              <a:defRPr sz="2000" b="0">
                <a:solidFill>
                  <a:srgbClr val="FFFFFF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35422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l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3">
            <a:extLst>
              <a:ext uri="{FF2B5EF4-FFF2-40B4-BE49-F238E27FC236}">
                <a16:creationId xmlns:a16="http://schemas.microsoft.com/office/drawing/2014/main" id="{29FC6103-8F18-5848-BA2B-D452D2AD8ACC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22C75C0-D9E9-6D4A-B9D5-B3795077C12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022" y="2235726"/>
            <a:ext cx="12435840" cy="180022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2900">
                <a:solidFill>
                  <a:schemeClr val="tx1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15587B6-0C62-B145-868D-4D8F3867005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66022" y="4114800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>
              <a:buNone/>
              <a:defRPr sz="4800" b="1">
                <a:solidFill>
                  <a:schemeClr val="tx1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AS A SECTION BREAKER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7F328D6-0E2F-084F-A4A3-DF839AFDE4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3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r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3">
            <a:extLst>
              <a:ext uri="{FF2B5EF4-FFF2-40B4-BE49-F238E27FC236}">
                <a16:creationId xmlns:a16="http://schemas.microsoft.com/office/drawing/2014/main" id="{F27C9053-687F-4849-B53E-8535B681D1E1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FFFC726-07E4-EB46-84A3-75DBBB695B6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8236" y="2235726"/>
            <a:ext cx="12435840" cy="180022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2900">
                <a:solidFill>
                  <a:srgbClr val="FFFFFF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D73CB29-15D9-B649-92B4-4145CF618C9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46972" y="4114800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>
              <a:buNone/>
              <a:defRPr sz="4800" b="1">
                <a:solidFill>
                  <a:srgbClr val="FFFFFF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AS A SECTION BREAKER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806912C-70D7-D94E-B338-4182CF377E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20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dark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3">
            <a:extLst>
              <a:ext uri="{FF2B5EF4-FFF2-40B4-BE49-F238E27FC236}">
                <a16:creationId xmlns:a16="http://schemas.microsoft.com/office/drawing/2014/main" id="{C656EE4D-C0D6-BD43-8502-0857FF4EA0B9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CAE6ED1-C841-C143-82A5-55D4D208E28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022" y="2235726"/>
            <a:ext cx="12435840" cy="180022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2900">
                <a:solidFill>
                  <a:srgbClr val="FFFFFF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2759655-B02A-BC43-837B-FDA54F70DC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066022" y="4114800"/>
            <a:ext cx="12435840" cy="1800224"/>
          </a:xfrm>
          <a:prstGeom prst="rect">
            <a:avLst/>
          </a:prstGeom>
        </p:spPr>
        <p:txBody>
          <a:bodyPr lIns="130622" tIns="65311" rIns="130622" bIns="65311" anchor="t"/>
          <a:lstStyle>
            <a:lvl1pPr marL="0" indent="0">
              <a:buNone/>
              <a:defRPr sz="4800" b="1">
                <a:solidFill>
                  <a:schemeClr val="accent5"/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AS A SECTION BREAKER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01B11E-F4EF-EA45-86A2-6E73062EAF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2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62" userDrawn="1">
          <p15:clr>
            <a:srgbClr val="FBAE40"/>
          </p15:clr>
        </p15:guide>
        <p15:guide id="2" pos="855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ight gre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Single Corner Rectangle 3">
            <a:extLst>
              <a:ext uri="{FF2B5EF4-FFF2-40B4-BE49-F238E27FC236}">
                <a16:creationId xmlns:a16="http://schemas.microsoft.com/office/drawing/2014/main" id="{BF997C3C-8584-6C43-8D74-090C8459E986}"/>
              </a:ext>
            </a:extLst>
          </p:cNvPr>
          <p:cNvSpPr/>
          <p:nvPr userDrawn="1"/>
        </p:nvSpPr>
        <p:spPr>
          <a:xfrm rot="5400000">
            <a:off x="3365000" y="-3026664"/>
            <a:ext cx="7909560" cy="14273784"/>
          </a:xfrm>
          <a:custGeom>
            <a:avLst/>
            <a:gdLst>
              <a:gd name="connsiteX0" fmla="*/ 0 w 8029006"/>
              <a:gd name="connsiteY0" fmla="*/ 0 h 14273786"/>
              <a:gd name="connsiteX1" fmla="*/ 669081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29826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29006"/>
              <a:gd name="connsiteY0" fmla="*/ 0 h 14273786"/>
              <a:gd name="connsiteX1" fmla="*/ 7239452 w 8029006"/>
              <a:gd name="connsiteY1" fmla="*/ 0 h 14273786"/>
              <a:gd name="connsiteX2" fmla="*/ 8029006 w 8029006"/>
              <a:gd name="connsiteY2" fmla="*/ 1338194 h 14273786"/>
              <a:gd name="connsiteX3" fmla="*/ 8029006 w 8029006"/>
              <a:gd name="connsiteY3" fmla="*/ 14273786 h 14273786"/>
              <a:gd name="connsiteX4" fmla="*/ 0 w 8029006"/>
              <a:gd name="connsiteY4" fmla="*/ 14273786 h 14273786"/>
              <a:gd name="connsiteX5" fmla="*/ 0 w 8029006"/>
              <a:gd name="connsiteY5" fmla="*/ 0 h 14273786"/>
              <a:gd name="connsiteX0" fmla="*/ 0 w 8038631"/>
              <a:gd name="connsiteY0" fmla="*/ 0 h 14273786"/>
              <a:gd name="connsiteX1" fmla="*/ 7239452 w 8038631"/>
              <a:gd name="connsiteY1" fmla="*/ 0 h 14273786"/>
              <a:gd name="connsiteX2" fmla="*/ 8038631 w 8038631"/>
              <a:gd name="connsiteY2" fmla="*/ 808804 h 14273786"/>
              <a:gd name="connsiteX3" fmla="*/ 8029006 w 8038631"/>
              <a:gd name="connsiteY3" fmla="*/ 14273786 h 14273786"/>
              <a:gd name="connsiteX4" fmla="*/ 0 w 8038631"/>
              <a:gd name="connsiteY4" fmla="*/ 14273786 h 14273786"/>
              <a:gd name="connsiteX5" fmla="*/ 0 w 8038631"/>
              <a:gd name="connsiteY5" fmla="*/ 0 h 14273786"/>
              <a:gd name="connsiteX0" fmla="*/ 0 w 8029058"/>
              <a:gd name="connsiteY0" fmla="*/ 0 h 14273786"/>
              <a:gd name="connsiteX1" fmla="*/ 7239452 w 8029058"/>
              <a:gd name="connsiteY1" fmla="*/ 0 h 14273786"/>
              <a:gd name="connsiteX2" fmla="*/ 7890353 w 8029058"/>
              <a:gd name="connsiteY2" fmla="*/ 818687 h 14273786"/>
              <a:gd name="connsiteX3" fmla="*/ 8029006 w 8029058"/>
              <a:gd name="connsiteY3" fmla="*/ 14273786 h 14273786"/>
              <a:gd name="connsiteX4" fmla="*/ 0 w 8029058"/>
              <a:gd name="connsiteY4" fmla="*/ 14273786 h 14273786"/>
              <a:gd name="connsiteX5" fmla="*/ 0 w 8029058"/>
              <a:gd name="connsiteY5" fmla="*/ 0 h 14273786"/>
              <a:gd name="connsiteX0" fmla="*/ 0 w 8029903"/>
              <a:gd name="connsiteY0" fmla="*/ 0 h 14273786"/>
              <a:gd name="connsiteX1" fmla="*/ 7239452 w 8029903"/>
              <a:gd name="connsiteY1" fmla="*/ 0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125773 w 8029903"/>
              <a:gd name="connsiteY1" fmla="*/ 2471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0 h 14273786"/>
              <a:gd name="connsiteX1" fmla="*/ 7214745 w 8029903"/>
              <a:gd name="connsiteY1" fmla="*/ 9882 h 14273786"/>
              <a:gd name="connsiteX2" fmla="*/ 8028749 w 8029903"/>
              <a:gd name="connsiteY2" fmla="*/ 803859 h 14273786"/>
              <a:gd name="connsiteX3" fmla="*/ 8029006 w 8029903"/>
              <a:gd name="connsiteY3" fmla="*/ 14273786 h 14273786"/>
              <a:gd name="connsiteX4" fmla="*/ 0 w 8029903"/>
              <a:gd name="connsiteY4" fmla="*/ 14273786 h 14273786"/>
              <a:gd name="connsiteX5" fmla="*/ 0 w 8029903"/>
              <a:gd name="connsiteY5" fmla="*/ 0 h 14273786"/>
              <a:gd name="connsiteX0" fmla="*/ 0 w 8029903"/>
              <a:gd name="connsiteY0" fmla="*/ 6 h 14273792"/>
              <a:gd name="connsiteX1" fmla="*/ 7209805 w 8029903"/>
              <a:gd name="connsiteY1" fmla="*/ 0 h 14273792"/>
              <a:gd name="connsiteX2" fmla="*/ 8028749 w 8029903"/>
              <a:gd name="connsiteY2" fmla="*/ 803865 h 14273792"/>
              <a:gd name="connsiteX3" fmla="*/ 8029006 w 8029903"/>
              <a:gd name="connsiteY3" fmla="*/ 14273792 h 14273792"/>
              <a:gd name="connsiteX4" fmla="*/ 0 w 8029903"/>
              <a:gd name="connsiteY4" fmla="*/ 14273792 h 14273792"/>
              <a:gd name="connsiteX5" fmla="*/ 0 w 8029903"/>
              <a:gd name="connsiteY5" fmla="*/ 6 h 1427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29903" h="14273792">
                <a:moveTo>
                  <a:pt x="0" y="6"/>
                </a:moveTo>
                <a:lnTo>
                  <a:pt x="7209805" y="0"/>
                </a:lnTo>
                <a:lnTo>
                  <a:pt x="8028749" y="803865"/>
                </a:lnTo>
                <a:cubicBezTo>
                  <a:pt x="8025541" y="5292192"/>
                  <a:pt x="8032214" y="9785465"/>
                  <a:pt x="8029006" y="14273792"/>
                </a:cubicBezTo>
                <a:lnTo>
                  <a:pt x="0" y="14273792"/>
                </a:lnTo>
                <a:lnTo>
                  <a:pt x="0" y="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D24A28C-9483-254A-8986-3B16A41CC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420" y="1975485"/>
            <a:ext cx="6464301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chemeClr val="tx1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D0D068C-B13E-C64B-BDB1-B2CFAB96F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420" y="2847974"/>
            <a:ext cx="6464301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chemeClr val="tx1"/>
                </a:solidFill>
                <a:latin typeface="+mj-lt"/>
              </a:defRPr>
            </a:lvl1pPr>
            <a:lvl2pPr>
              <a:defRPr sz="2900">
                <a:solidFill>
                  <a:schemeClr val="tx1"/>
                </a:solidFill>
                <a:latin typeface="+mj-lt"/>
              </a:defRPr>
            </a:lvl2pPr>
            <a:lvl3pPr>
              <a:defRPr sz="2600">
                <a:solidFill>
                  <a:schemeClr val="tx1"/>
                </a:solidFill>
                <a:latin typeface="+mj-lt"/>
              </a:defRPr>
            </a:lvl3pPr>
            <a:lvl4pPr>
              <a:defRPr sz="2300" b="0" i="0">
                <a:solidFill>
                  <a:schemeClr val="tx1"/>
                </a:solidFill>
                <a:latin typeface="+mj-lt"/>
                <a:cs typeface="Arial Narrow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118AE83-B902-6543-981C-509BC6115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9510" y="1975485"/>
            <a:ext cx="6466840" cy="767714"/>
          </a:xfrm>
          <a:prstGeom prst="rect">
            <a:avLst/>
          </a:prstGeom>
        </p:spPr>
        <p:txBody>
          <a:bodyPr lIns="130622" tIns="65311" rIns="130622" bIns="65311" anchor="b"/>
          <a:lstStyle>
            <a:lvl1pPr marL="0" indent="0">
              <a:buNone/>
              <a:defRPr sz="3400" b="1">
                <a:solidFill>
                  <a:schemeClr val="tx1"/>
                </a:solidFill>
              </a:defRPr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112166C2-0A0F-A844-A7C8-3437066CA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09510" y="2847974"/>
            <a:ext cx="6466840" cy="4398964"/>
          </a:xfrm>
          <a:prstGeom prst="rect">
            <a:avLst/>
          </a:prstGeom>
        </p:spPr>
        <p:txBody>
          <a:bodyPr lIns="130622" tIns="65311" rIns="130622" bIns="65311"/>
          <a:lstStyle>
            <a:lvl1pPr>
              <a:defRPr sz="3400">
                <a:solidFill>
                  <a:schemeClr val="tx1"/>
                </a:solidFill>
                <a:latin typeface="+mj-lt"/>
              </a:defRPr>
            </a:lvl1pPr>
            <a:lvl2pPr>
              <a:defRPr sz="2900">
                <a:solidFill>
                  <a:schemeClr val="tx1"/>
                </a:solidFill>
                <a:latin typeface="+mj-lt"/>
              </a:defRPr>
            </a:lvl2pPr>
            <a:lvl3pPr>
              <a:defRPr sz="2600">
                <a:solidFill>
                  <a:schemeClr val="tx1"/>
                </a:solidFill>
                <a:latin typeface="+mj-lt"/>
              </a:defRPr>
            </a:lvl3pPr>
            <a:lvl4pPr>
              <a:defRPr sz="2300">
                <a:solidFill>
                  <a:schemeClr val="tx1"/>
                </a:solidFill>
                <a:latin typeface="+mj-lt"/>
              </a:defRPr>
            </a:lvl4pPr>
            <a:lvl5pPr>
              <a:defRPr sz="200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CEB6C24-779C-5D40-93D6-7D84DCF33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690" y="7609153"/>
            <a:ext cx="1183005" cy="13716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63FCCDF-2498-904D-828C-DEAA7998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436141"/>
            <a:ext cx="12892405" cy="964606"/>
          </a:xfrm>
          <a:prstGeom prst="rect">
            <a:avLst/>
          </a:prstGeom>
        </p:spPr>
        <p:txBody>
          <a:bodyPr anchor="ctr"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954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3881253" y="7627938"/>
            <a:ext cx="45507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B60A43CA-4A63-431E-B0E8-063014A99C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65" r:id="rId2"/>
    <p:sldLayoutId id="2147483750" r:id="rId3"/>
    <p:sldLayoutId id="2147483747" r:id="rId4"/>
    <p:sldLayoutId id="2147483763" r:id="rId5"/>
    <p:sldLayoutId id="2147483749" r:id="rId6"/>
    <p:sldLayoutId id="2147483746" r:id="rId7"/>
    <p:sldLayoutId id="2147483751" r:id="rId8"/>
    <p:sldLayoutId id="2147483748" r:id="rId9"/>
    <p:sldLayoutId id="2147483754" r:id="rId10"/>
    <p:sldLayoutId id="2147483768" r:id="rId11"/>
    <p:sldLayoutId id="2147483755" r:id="rId12"/>
    <p:sldLayoutId id="2147483771" r:id="rId13"/>
    <p:sldLayoutId id="2147483770" r:id="rId14"/>
    <p:sldLayoutId id="2147483722" r:id="rId15"/>
    <p:sldLayoutId id="2147483759" r:id="rId16"/>
    <p:sldLayoutId id="2147483752" r:id="rId17"/>
    <p:sldLayoutId id="2147483758" r:id="rId18"/>
    <p:sldLayoutId id="2147483769" r:id="rId19"/>
    <p:sldLayoutId id="2147483773" r:id="rId20"/>
    <p:sldLayoutId id="2147483767" r:id="rId21"/>
    <p:sldLayoutId id="2147483761" r:id="rId22"/>
    <p:sldLayoutId id="2147483762" r:id="rId23"/>
    <p:sldLayoutId id="2147483772" r:id="rId2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100" b="1" i="0" kern="1200" cap="all">
          <a:solidFill>
            <a:schemeClr val="tx1"/>
          </a:solidFill>
          <a:latin typeface="Arial Narrow"/>
          <a:ea typeface="ＭＳ Ｐゴシック" charset="0"/>
          <a:cs typeface="Arial Narrow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5pPr>
      <a:lvl6pPr marL="653110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6pPr>
      <a:lvl7pPr marL="1306220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7pPr>
      <a:lvl8pPr marL="1959331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8pPr>
      <a:lvl9pPr marL="2612441" algn="ctr" rtl="0" eaLnBrk="1" fontAlgn="base" hangingPunct="1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489833" indent="-48983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6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061304" indent="-408194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632776" indent="-32655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285886" indent="-32655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938996" indent="-32655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5" userDrawn="1">
          <p15:clr>
            <a:srgbClr val="F26B43"/>
          </p15:clr>
        </p15:guide>
        <p15:guide id="2" pos="8804" userDrawn="1">
          <p15:clr>
            <a:srgbClr val="F26B43"/>
          </p15:clr>
        </p15:guide>
        <p15:guide id="3" pos="4608" userDrawn="1">
          <p15:clr>
            <a:srgbClr val="F26B43"/>
          </p15:clr>
        </p15:guide>
        <p15:guide id="4" orient="horz" pos="4565" userDrawn="1">
          <p15:clr>
            <a:srgbClr val="F26B43"/>
          </p15:clr>
        </p15:guide>
        <p15:guide id="5" orient="horz" pos="9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insider.com/how-to-convert-powerpoint-to-google-slides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18" Type="http://schemas.openxmlformats.org/officeDocument/2006/relationships/image" Target="../media/image28.svg"/><Relationship Id="rId26" Type="http://schemas.openxmlformats.org/officeDocument/2006/relationships/image" Target="../media/image36.sv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hyperlink" Target="https://www.babson.edu/college-marketing/babson-college-brand-guidelines/graphics-icons-and-templates/" TargetMode="External"/><Relationship Id="rId16" Type="http://schemas.openxmlformats.org/officeDocument/2006/relationships/image" Target="../media/image26.svg"/><Relationship Id="rId20" Type="http://schemas.openxmlformats.org/officeDocument/2006/relationships/image" Target="../media/image30.sv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24" Type="http://schemas.openxmlformats.org/officeDocument/2006/relationships/image" Target="../media/image34.sv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0" Type="http://schemas.openxmlformats.org/officeDocument/2006/relationships/image" Target="../media/image20.svg"/><Relationship Id="rId19" Type="http://schemas.openxmlformats.org/officeDocument/2006/relationships/image" Target="../media/image29.pn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Relationship Id="rId22" Type="http://schemas.openxmlformats.org/officeDocument/2006/relationships/image" Target="../media/image3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E6C83B-C5F4-9F4D-B725-7517640A9FC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2334" y="1654629"/>
            <a:ext cx="13168919" cy="144712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The following slides provide guidance for best practices as well as inspiring examples of how slides can be used for a variety of purposes. The graphic elements have been provided for your use. You can delete the example slides at any time and create your own presentation.</a:t>
            </a:r>
          </a:p>
          <a:p>
            <a:endParaRPr lang="en-US" altLang="en-US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SAVING FILES</a:t>
            </a:r>
          </a:p>
          <a:p>
            <a:pPr marL="0" indent="0">
              <a:buNone/>
            </a:pP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When creating new presentation from an existing one, you will first need to save it as a new file to ensure you aren’t overwriting the existing presentation.</a:t>
            </a:r>
          </a:p>
          <a:p>
            <a:endParaRPr lang="en-US" altLang="en-US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CREATING PDFs</a:t>
            </a:r>
          </a:p>
          <a:p>
            <a:pPr marL="0" indent="0">
              <a:buNone/>
            </a:pP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PowerPoint files can become quite large and therefore difficult to email if your email platform has file size restrictions. An alternative is to create a PDF from your presentation by going to File&gt;Export and saving as a PDF.</a:t>
            </a:r>
          </a:p>
          <a:p>
            <a:endParaRPr lang="en-US" altLang="en-US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USING GOOGLE SLIDES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While it is preferable to download the presentation to your device and present from PowerPoint, you can convert a PowerPoint to Google Slides if you need to work on a group project with other people at the same time (formatting may change slightly). Simple directions can be found here: </a:t>
            </a:r>
            <a:r>
              <a:rPr lang="en-US" altLang="en-US" sz="1800" dirty="0">
                <a:solidFill>
                  <a:schemeClr val="tx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https://www.businessinsider.com/how-to-convert-powerpoint-to-google-slides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Note that Google Slides lacks many features available in PowerPoint. It is recommended to work in PowerPoint and import the file into Google Slides. This usually requires just a quick brush up afterwards to adjust a few things (i.e. as image/chart placeholders don't exist in Google Slides, chart will turn into images and will have to be recreated in Google Slides so they can become editable).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C317A-1762-644C-9EB2-D057F0B8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&amp; TIPS</a:t>
            </a:r>
          </a:p>
        </p:txBody>
      </p:sp>
    </p:spTree>
    <p:extLst>
      <p:ext uri="{BB962C8B-B14F-4D97-AF65-F5344CB8AC3E}">
        <p14:creationId xmlns:p14="http://schemas.microsoft.com/office/powerpoint/2010/main" val="136882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6E6C83B-C5F4-9F4D-B725-7517640A9FC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563" y="1954213"/>
            <a:ext cx="13285787" cy="114753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sz="3600" dirty="0">
                <a:latin typeface="Arial Narrow" panose="020B0604020202020204" pitchFamily="34" charset="0"/>
              </a:rPr>
              <a:t>Use simple icons, more can be downloaded from the </a:t>
            </a:r>
            <a:br>
              <a:rPr lang="en-US" altLang="en-US" sz="3600" dirty="0">
                <a:latin typeface="Arial Narrow" panose="020B0604020202020204" pitchFamily="34" charset="0"/>
              </a:rPr>
            </a:br>
            <a:r>
              <a:rPr lang="en-US" altLang="en-US" sz="3600" dirty="0">
                <a:latin typeface="Arial Narrow" panose="020B0604020202020204" pitchFamily="34" charset="0"/>
                <a:hlinkClick r:id="rId2"/>
              </a:rPr>
              <a:t>Babson College Brand Guidelines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C317A-1762-644C-9EB2-D057F0B8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97DB97A-F298-7B40-ACFE-AA19E1B61A1C}"/>
              </a:ext>
            </a:extLst>
          </p:cNvPr>
          <p:cNvGrpSpPr/>
          <p:nvPr/>
        </p:nvGrpSpPr>
        <p:grpSpPr>
          <a:xfrm>
            <a:off x="6034980" y="4760971"/>
            <a:ext cx="698692" cy="781064"/>
            <a:chOff x="7370624" y="1776206"/>
            <a:chExt cx="1057188" cy="1181826"/>
          </a:xfrm>
          <a:solidFill>
            <a:schemeClr val="accent3"/>
          </a:solidFill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A7370E0-9BDC-5942-935B-87280235CAF2}"/>
                </a:ext>
              </a:extLst>
            </p:cNvPr>
            <p:cNvSpPr/>
            <p:nvPr/>
          </p:nvSpPr>
          <p:spPr>
            <a:xfrm>
              <a:off x="7370624" y="1776206"/>
              <a:ext cx="443492" cy="442504"/>
            </a:xfrm>
            <a:custGeom>
              <a:avLst/>
              <a:gdLst>
                <a:gd name="connsiteX0" fmla="*/ 376894 w 753616"/>
                <a:gd name="connsiteY0" fmla="*/ 193502 h 751936"/>
                <a:gd name="connsiteX1" fmla="*/ 193903 w 753616"/>
                <a:gd name="connsiteY1" fmla="*/ 376493 h 751936"/>
                <a:gd name="connsiteX2" fmla="*/ 376894 w 753616"/>
                <a:gd name="connsiteY2" fmla="*/ 559484 h 751936"/>
                <a:gd name="connsiteX3" fmla="*/ 559886 w 753616"/>
                <a:gd name="connsiteY3" fmla="*/ 376493 h 751936"/>
                <a:gd name="connsiteX4" fmla="*/ 376894 w 753616"/>
                <a:gd name="connsiteY4" fmla="*/ 193502 h 751936"/>
                <a:gd name="connsiteX5" fmla="*/ 407828 w 753616"/>
                <a:gd name="connsiteY5" fmla="*/ 142 h 751936"/>
                <a:gd name="connsiteX6" fmla="*/ 469168 w 753616"/>
                <a:gd name="connsiteY6" fmla="*/ 153363 h 751936"/>
                <a:gd name="connsiteX7" fmla="*/ 469366 w 753616"/>
                <a:gd name="connsiteY7" fmla="*/ 154920 h 751936"/>
                <a:gd name="connsiteX8" fmla="*/ 470093 w 753616"/>
                <a:gd name="connsiteY8" fmla="*/ 155145 h 751936"/>
                <a:gd name="connsiteX9" fmla="*/ 493743 w 753616"/>
                <a:gd name="connsiteY9" fmla="*/ 167982 h 751936"/>
                <a:gd name="connsiteX10" fmla="*/ 499500 w 753616"/>
                <a:gd name="connsiteY10" fmla="*/ 165840 h 751936"/>
                <a:gd name="connsiteX11" fmla="*/ 666522 w 753616"/>
                <a:gd name="connsiteY11" fmla="*/ 133871 h 751936"/>
                <a:gd name="connsiteX12" fmla="*/ 624756 w 753616"/>
                <a:gd name="connsiteY12" fmla="*/ 248148 h 751936"/>
                <a:gd name="connsiteX13" fmla="*/ 597175 w 753616"/>
                <a:gd name="connsiteY13" fmla="*/ 281844 h 751936"/>
                <a:gd name="connsiteX14" fmla="*/ 597631 w 753616"/>
                <a:gd name="connsiteY14" fmla="*/ 282683 h 751936"/>
                <a:gd name="connsiteX15" fmla="*/ 607528 w 753616"/>
                <a:gd name="connsiteY15" fmla="*/ 314565 h 751936"/>
                <a:gd name="connsiteX16" fmla="*/ 609411 w 753616"/>
                <a:gd name="connsiteY16" fmla="*/ 315346 h 751936"/>
                <a:gd name="connsiteX17" fmla="*/ 753478 w 753616"/>
                <a:gd name="connsiteY17" fmla="*/ 405696 h 751936"/>
                <a:gd name="connsiteX18" fmla="*/ 600257 w 753616"/>
                <a:gd name="connsiteY18" fmla="*/ 467036 h 751936"/>
                <a:gd name="connsiteX19" fmla="*/ 598240 w 753616"/>
                <a:gd name="connsiteY19" fmla="*/ 467292 h 751936"/>
                <a:gd name="connsiteX20" fmla="*/ 597631 w 753616"/>
                <a:gd name="connsiteY20" fmla="*/ 469253 h 751936"/>
                <a:gd name="connsiteX21" fmla="*/ 583909 w 753616"/>
                <a:gd name="connsiteY21" fmla="*/ 494534 h 751936"/>
                <a:gd name="connsiteX22" fmla="*/ 585011 w 753616"/>
                <a:gd name="connsiteY22" fmla="*/ 497347 h 751936"/>
                <a:gd name="connsiteX23" fmla="*/ 619868 w 753616"/>
                <a:gd name="connsiteY23" fmla="*/ 663790 h 751936"/>
                <a:gd name="connsiteX24" fmla="*/ 504885 w 753616"/>
                <a:gd name="connsiteY24" fmla="*/ 624009 h 751936"/>
                <a:gd name="connsiteX25" fmla="*/ 470294 w 753616"/>
                <a:gd name="connsiteY25" fmla="*/ 596682 h 751936"/>
                <a:gd name="connsiteX26" fmla="*/ 470093 w 753616"/>
                <a:gd name="connsiteY26" fmla="*/ 596791 h 751936"/>
                <a:gd name="connsiteX27" fmla="*/ 437239 w 753616"/>
                <a:gd name="connsiteY27" fmla="*/ 606989 h 751936"/>
                <a:gd name="connsiteX28" fmla="*/ 436893 w 753616"/>
                <a:gd name="connsiteY28" fmla="*/ 608285 h 751936"/>
                <a:gd name="connsiteX29" fmla="*/ 355495 w 753616"/>
                <a:gd name="connsiteY29" fmla="*/ 751860 h 751936"/>
                <a:gd name="connsiteX30" fmla="*/ 283704 w 753616"/>
                <a:gd name="connsiteY30" fmla="*/ 600013 h 751936"/>
                <a:gd name="connsiteX31" fmla="*/ 282716 w 753616"/>
                <a:gd name="connsiteY31" fmla="*/ 596352 h 751936"/>
                <a:gd name="connsiteX32" fmla="*/ 256946 w 753616"/>
                <a:gd name="connsiteY32" fmla="*/ 582365 h 751936"/>
                <a:gd name="connsiteX33" fmla="*/ 255114 w 753616"/>
                <a:gd name="connsiteY33" fmla="*/ 583083 h 751936"/>
                <a:gd name="connsiteX34" fmla="*/ 88671 w 753616"/>
                <a:gd name="connsiteY34" fmla="*/ 617940 h 751936"/>
                <a:gd name="connsiteX35" fmla="*/ 128451 w 753616"/>
                <a:gd name="connsiteY35" fmla="*/ 502956 h 751936"/>
                <a:gd name="connsiteX36" fmla="*/ 155730 w 753616"/>
                <a:gd name="connsiteY36" fmla="*/ 468428 h 751936"/>
                <a:gd name="connsiteX37" fmla="*/ 145990 w 753616"/>
                <a:gd name="connsiteY37" fmla="*/ 437051 h 751936"/>
                <a:gd name="connsiteX38" fmla="*/ 142009 w 753616"/>
                <a:gd name="connsiteY38" fmla="*/ 435901 h 751936"/>
                <a:gd name="connsiteX39" fmla="*/ 123 w 753616"/>
                <a:gd name="connsiteY39" fmla="*/ 351592 h 751936"/>
                <a:gd name="connsiteX40" fmla="*/ 110972 w 753616"/>
                <a:gd name="connsiteY40" fmla="*/ 291048 h 751936"/>
                <a:gd name="connsiteX41" fmla="*/ 155336 w 753616"/>
                <a:gd name="connsiteY41" fmla="*/ 284776 h 751936"/>
                <a:gd name="connsiteX42" fmla="*/ 155986 w 753616"/>
                <a:gd name="connsiteY42" fmla="*/ 282683 h 751936"/>
                <a:gd name="connsiteX43" fmla="*/ 170353 w 753616"/>
                <a:gd name="connsiteY43" fmla="*/ 256214 h 751936"/>
                <a:gd name="connsiteX44" fmla="*/ 167122 w 753616"/>
                <a:gd name="connsiteY44" fmla="*/ 250243 h 751936"/>
                <a:gd name="connsiteX45" fmla="*/ 127696 w 753616"/>
                <a:gd name="connsiteY45" fmla="*/ 89977 h 751936"/>
                <a:gd name="connsiteX46" fmla="*/ 147691 w 753616"/>
                <a:gd name="connsiteY46" fmla="*/ 80594 h 751936"/>
                <a:gd name="connsiteX47" fmla="*/ 285068 w 753616"/>
                <a:gd name="connsiteY47" fmla="*/ 154417 h 751936"/>
                <a:gd name="connsiteX48" fmla="*/ 285335 w 753616"/>
                <a:gd name="connsiteY48" fmla="*/ 154583 h 751936"/>
                <a:gd name="connsiteX49" fmla="*/ 314304 w 753616"/>
                <a:gd name="connsiteY49" fmla="*/ 145591 h 751936"/>
                <a:gd name="connsiteX50" fmla="*/ 316259 w 753616"/>
                <a:gd name="connsiteY50" fmla="*/ 140949 h 751936"/>
                <a:gd name="connsiteX51" fmla="*/ 407828 w 753616"/>
                <a:gd name="connsiteY51" fmla="*/ 142 h 751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53616" h="751936">
                  <a:moveTo>
                    <a:pt x="376894" y="193502"/>
                  </a:moveTo>
                  <a:cubicBezTo>
                    <a:pt x="275831" y="193502"/>
                    <a:pt x="193903" y="275429"/>
                    <a:pt x="193903" y="376493"/>
                  </a:cubicBezTo>
                  <a:cubicBezTo>
                    <a:pt x="193903" y="477556"/>
                    <a:pt x="275831" y="559484"/>
                    <a:pt x="376894" y="559484"/>
                  </a:cubicBezTo>
                  <a:cubicBezTo>
                    <a:pt x="477958" y="559484"/>
                    <a:pt x="559886" y="477556"/>
                    <a:pt x="559886" y="376493"/>
                  </a:cubicBezTo>
                  <a:cubicBezTo>
                    <a:pt x="559886" y="275429"/>
                    <a:pt x="477958" y="193502"/>
                    <a:pt x="376894" y="193502"/>
                  </a:cubicBezTo>
                  <a:close/>
                  <a:moveTo>
                    <a:pt x="407828" y="142"/>
                  </a:moveTo>
                  <a:cubicBezTo>
                    <a:pt x="450746" y="2751"/>
                    <a:pt x="463091" y="103033"/>
                    <a:pt x="469168" y="153363"/>
                  </a:cubicBezTo>
                  <a:lnTo>
                    <a:pt x="469366" y="154920"/>
                  </a:lnTo>
                  <a:lnTo>
                    <a:pt x="470093" y="155145"/>
                  </a:lnTo>
                  <a:lnTo>
                    <a:pt x="493743" y="167982"/>
                  </a:lnTo>
                  <a:lnTo>
                    <a:pt x="499500" y="165840"/>
                  </a:lnTo>
                  <a:cubicBezTo>
                    <a:pt x="547104" y="144632"/>
                    <a:pt x="631638" y="89985"/>
                    <a:pt x="666522" y="133871"/>
                  </a:cubicBezTo>
                  <a:cubicBezTo>
                    <a:pt x="687013" y="158772"/>
                    <a:pt x="655563" y="208501"/>
                    <a:pt x="624756" y="248148"/>
                  </a:cubicBezTo>
                  <a:lnTo>
                    <a:pt x="597175" y="281844"/>
                  </a:lnTo>
                  <a:lnTo>
                    <a:pt x="597631" y="282683"/>
                  </a:lnTo>
                  <a:lnTo>
                    <a:pt x="607528" y="314565"/>
                  </a:lnTo>
                  <a:lnTo>
                    <a:pt x="609411" y="315346"/>
                  </a:lnTo>
                  <a:cubicBezTo>
                    <a:pt x="658711" y="332240"/>
                    <a:pt x="757826" y="349804"/>
                    <a:pt x="753478" y="405696"/>
                  </a:cubicBezTo>
                  <a:cubicBezTo>
                    <a:pt x="750869" y="448614"/>
                    <a:pt x="650587" y="460959"/>
                    <a:pt x="600257" y="467036"/>
                  </a:cubicBezTo>
                  <a:lnTo>
                    <a:pt x="598240" y="467292"/>
                  </a:lnTo>
                  <a:lnTo>
                    <a:pt x="597631" y="469253"/>
                  </a:lnTo>
                  <a:lnTo>
                    <a:pt x="583909" y="494534"/>
                  </a:lnTo>
                  <a:lnTo>
                    <a:pt x="585011" y="497347"/>
                  </a:lnTo>
                  <a:cubicBezTo>
                    <a:pt x="607041" y="544575"/>
                    <a:pt x="663144" y="628150"/>
                    <a:pt x="619868" y="663790"/>
                  </a:cubicBezTo>
                  <a:cubicBezTo>
                    <a:pt x="595326" y="684709"/>
                    <a:pt x="545060" y="654124"/>
                    <a:pt x="504885" y="624009"/>
                  </a:cubicBezTo>
                  <a:lnTo>
                    <a:pt x="470294" y="596682"/>
                  </a:lnTo>
                  <a:lnTo>
                    <a:pt x="470093" y="596791"/>
                  </a:lnTo>
                  <a:lnTo>
                    <a:pt x="437239" y="606989"/>
                  </a:lnTo>
                  <a:lnTo>
                    <a:pt x="436893" y="608285"/>
                  </a:lnTo>
                  <a:cubicBezTo>
                    <a:pt x="424099" y="657340"/>
                    <a:pt x="398374" y="755049"/>
                    <a:pt x="355495" y="751860"/>
                  </a:cubicBezTo>
                  <a:cubicBezTo>
                    <a:pt x="299525" y="748648"/>
                    <a:pt x="294141" y="650525"/>
                    <a:pt x="283704" y="600013"/>
                  </a:cubicBezTo>
                  <a:lnTo>
                    <a:pt x="282716" y="596352"/>
                  </a:lnTo>
                  <a:lnTo>
                    <a:pt x="256946" y="582365"/>
                  </a:lnTo>
                  <a:lnTo>
                    <a:pt x="255114" y="583083"/>
                  </a:lnTo>
                  <a:cubicBezTo>
                    <a:pt x="207885" y="605112"/>
                    <a:pt x="124310" y="661215"/>
                    <a:pt x="88671" y="617940"/>
                  </a:cubicBezTo>
                  <a:cubicBezTo>
                    <a:pt x="67752" y="593398"/>
                    <a:pt x="98336" y="543131"/>
                    <a:pt x="128451" y="502956"/>
                  </a:cubicBezTo>
                  <a:lnTo>
                    <a:pt x="155730" y="468428"/>
                  </a:lnTo>
                  <a:lnTo>
                    <a:pt x="145990" y="437051"/>
                  </a:lnTo>
                  <a:lnTo>
                    <a:pt x="142009" y="435901"/>
                  </a:lnTo>
                  <a:cubicBezTo>
                    <a:pt x="93225" y="422109"/>
                    <a:pt x="-3940" y="394397"/>
                    <a:pt x="123" y="351592"/>
                  </a:cubicBezTo>
                  <a:cubicBezTo>
                    <a:pt x="3388" y="309673"/>
                    <a:pt x="60813" y="298059"/>
                    <a:pt x="110972" y="291048"/>
                  </a:cubicBezTo>
                  <a:lnTo>
                    <a:pt x="155336" y="284776"/>
                  </a:lnTo>
                  <a:lnTo>
                    <a:pt x="155986" y="282683"/>
                  </a:lnTo>
                  <a:lnTo>
                    <a:pt x="170353" y="256214"/>
                  </a:lnTo>
                  <a:lnTo>
                    <a:pt x="167122" y="250243"/>
                  </a:lnTo>
                  <a:cubicBezTo>
                    <a:pt x="142735" y="205798"/>
                    <a:pt x="94336" y="117105"/>
                    <a:pt x="127696" y="89977"/>
                  </a:cubicBezTo>
                  <a:cubicBezTo>
                    <a:pt x="133823" y="84820"/>
                    <a:pt x="140546" y="81834"/>
                    <a:pt x="147691" y="80594"/>
                  </a:cubicBezTo>
                  <a:cubicBezTo>
                    <a:pt x="190563" y="73149"/>
                    <a:pt x="248678" y="128512"/>
                    <a:pt x="285068" y="154417"/>
                  </a:cubicBezTo>
                  <a:lnTo>
                    <a:pt x="285335" y="154583"/>
                  </a:lnTo>
                  <a:lnTo>
                    <a:pt x="314304" y="145591"/>
                  </a:lnTo>
                  <a:lnTo>
                    <a:pt x="316259" y="140949"/>
                  </a:lnTo>
                  <a:cubicBezTo>
                    <a:pt x="333397" y="92301"/>
                    <a:pt x="351935" y="-4206"/>
                    <a:pt x="407828" y="142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E5B8AF0-9E60-E54F-B0C9-C9A2FFD104F1}"/>
                </a:ext>
              </a:extLst>
            </p:cNvPr>
            <p:cNvGrpSpPr/>
            <p:nvPr/>
          </p:nvGrpSpPr>
          <p:grpSpPr>
            <a:xfrm>
              <a:off x="7597717" y="2122992"/>
              <a:ext cx="830095" cy="835040"/>
              <a:chOff x="7597717" y="2122992"/>
              <a:chExt cx="830095" cy="835040"/>
            </a:xfrm>
            <a:grpFill/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EE4CC21-DE84-0541-ADD1-379458AE2709}"/>
                  </a:ext>
                </a:extLst>
              </p:cNvPr>
              <p:cNvGrpSpPr/>
              <p:nvPr/>
            </p:nvGrpSpPr>
            <p:grpSpPr>
              <a:xfrm>
                <a:off x="7901236" y="2378063"/>
                <a:ext cx="227537" cy="332238"/>
                <a:chOff x="4498602" y="3473431"/>
                <a:chExt cx="1252030" cy="1828156"/>
              </a:xfrm>
              <a:grpFill/>
            </p:grpSpPr>
            <p:sp>
              <p:nvSpPr>
                <p:cNvPr id="17" name="Freeform 110">
                  <a:extLst>
                    <a:ext uri="{FF2B5EF4-FFF2-40B4-BE49-F238E27FC236}">
                      <a16:creationId xmlns:a16="http://schemas.microsoft.com/office/drawing/2014/main" id="{FB9FB0F3-54AC-DF45-95F1-440501CB44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18238" y="3473431"/>
                  <a:ext cx="332394" cy="323649"/>
                </a:xfrm>
                <a:prstGeom prst="ellipse">
                  <a:avLst/>
                </a:pr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748C6D60-8977-2349-9017-79E4DB39CC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98602" y="3768532"/>
                  <a:ext cx="1225650" cy="1533055"/>
                </a:xfrm>
                <a:custGeom>
                  <a:avLst/>
                  <a:gdLst>
                    <a:gd name="T0" fmla="*/ 90 w 140"/>
                    <a:gd name="T1" fmla="*/ 0 h 176"/>
                    <a:gd name="T2" fmla="*/ 93 w 140"/>
                    <a:gd name="T3" fmla="*/ 2 h 176"/>
                    <a:gd name="T4" fmla="*/ 116 w 140"/>
                    <a:gd name="T5" fmla="*/ 15 h 176"/>
                    <a:gd name="T6" fmla="*/ 122 w 140"/>
                    <a:gd name="T7" fmla="*/ 21 h 176"/>
                    <a:gd name="T8" fmla="*/ 124 w 140"/>
                    <a:gd name="T9" fmla="*/ 25 h 176"/>
                    <a:gd name="T10" fmla="*/ 139 w 140"/>
                    <a:gd name="T11" fmla="*/ 81 h 176"/>
                    <a:gd name="T12" fmla="*/ 140 w 140"/>
                    <a:gd name="T13" fmla="*/ 88 h 176"/>
                    <a:gd name="T14" fmla="*/ 136 w 140"/>
                    <a:gd name="T15" fmla="*/ 92 h 176"/>
                    <a:gd name="T16" fmla="*/ 129 w 140"/>
                    <a:gd name="T17" fmla="*/ 93 h 176"/>
                    <a:gd name="T18" fmla="*/ 124 w 140"/>
                    <a:gd name="T19" fmla="*/ 89 h 176"/>
                    <a:gd name="T20" fmla="*/ 109 w 140"/>
                    <a:gd name="T21" fmla="*/ 62 h 176"/>
                    <a:gd name="T22" fmla="*/ 106 w 140"/>
                    <a:gd name="T23" fmla="*/ 57 h 176"/>
                    <a:gd name="T24" fmla="*/ 82 w 140"/>
                    <a:gd name="T25" fmla="*/ 83 h 176"/>
                    <a:gd name="T26" fmla="*/ 104 w 140"/>
                    <a:gd name="T27" fmla="*/ 120 h 176"/>
                    <a:gd name="T28" fmla="*/ 105 w 140"/>
                    <a:gd name="T29" fmla="*/ 163 h 176"/>
                    <a:gd name="T30" fmla="*/ 101 w 140"/>
                    <a:gd name="T31" fmla="*/ 173 h 176"/>
                    <a:gd name="T32" fmla="*/ 93 w 140"/>
                    <a:gd name="T33" fmla="*/ 176 h 176"/>
                    <a:gd name="T34" fmla="*/ 85 w 140"/>
                    <a:gd name="T35" fmla="*/ 173 h 176"/>
                    <a:gd name="T36" fmla="*/ 82 w 140"/>
                    <a:gd name="T37" fmla="*/ 163 h 176"/>
                    <a:gd name="T38" fmla="*/ 64 w 140"/>
                    <a:gd name="T39" fmla="*/ 97 h 176"/>
                    <a:gd name="T40" fmla="*/ 20 w 140"/>
                    <a:gd name="T41" fmla="*/ 173 h 176"/>
                    <a:gd name="T42" fmla="*/ 13 w 140"/>
                    <a:gd name="T43" fmla="*/ 176 h 176"/>
                    <a:gd name="T44" fmla="*/ 6 w 140"/>
                    <a:gd name="T45" fmla="*/ 174 h 176"/>
                    <a:gd name="T46" fmla="*/ 1 w 140"/>
                    <a:gd name="T47" fmla="*/ 169 h 176"/>
                    <a:gd name="T48" fmla="*/ 1 w 140"/>
                    <a:gd name="T49" fmla="*/ 162 h 176"/>
                    <a:gd name="T50" fmla="*/ 71 w 140"/>
                    <a:gd name="T51" fmla="*/ 38 h 176"/>
                    <a:gd name="T52" fmla="*/ 60 w 140"/>
                    <a:gd name="T53" fmla="*/ 35 h 176"/>
                    <a:gd name="T54" fmla="*/ 43 w 140"/>
                    <a:gd name="T55" fmla="*/ 64 h 176"/>
                    <a:gd name="T56" fmla="*/ 37 w 140"/>
                    <a:gd name="T57" fmla="*/ 65 h 176"/>
                    <a:gd name="T58" fmla="*/ 31 w 140"/>
                    <a:gd name="T59" fmla="*/ 62 h 176"/>
                    <a:gd name="T60" fmla="*/ 29 w 140"/>
                    <a:gd name="T61" fmla="*/ 56 h 176"/>
                    <a:gd name="T62" fmla="*/ 47 w 140"/>
                    <a:gd name="T63" fmla="*/ 25 h 176"/>
                    <a:gd name="T64" fmla="*/ 50 w 140"/>
                    <a:gd name="T65" fmla="*/ 22 h 176"/>
                    <a:gd name="T66" fmla="*/ 83 w 140"/>
                    <a:gd name="T67" fmla="*/ 2 h 176"/>
                    <a:gd name="connsiteX0" fmla="*/ 5929 w 10000"/>
                    <a:gd name="connsiteY0" fmla="*/ 114 h 10000"/>
                    <a:gd name="connsiteX1" fmla="*/ 6429 w 10000"/>
                    <a:gd name="connsiteY1" fmla="*/ 0 h 10000"/>
                    <a:gd name="connsiteX2" fmla="*/ 6643 w 10000"/>
                    <a:gd name="connsiteY2" fmla="*/ 114 h 10000"/>
                    <a:gd name="connsiteX3" fmla="*/ 6643 w 10000"/>
                    <a:gd name="connsiteY3" fmla="*/ 114 h 10000"/>
                    <a:gd name="connsiteX4" fmla="*/ 7571 w 10000"/>
                    <a:gd name="connsiteY4" fmla="*/ 568 h 10000"/>
                    <a:gd name="connsiteX5" fmla="*/ 8286 w 10000"/>
                    <a:gd name="connsiteY5" fmla="*/ 852 h 10000"/>
                    <a:gd name="connsiteX6" fmla="*/ 8643 w 10000"/>
                    <a:gd name="connsiteY6" fmla="*/ 1023 h 10000"/>
                    <a:gd name="connsiteX7" fmla="*/ 8714 w 10000"/>
                    <a:gd name="connsiteY7" fmla="*/ 1193 h 10000"/>
                    <a:gd name="connsiteX8" fmla="*/ 8857 w 10000"/>
                    <a:gd name="connsiteY8" fmla="*/ 1250 h 10000"/>
                    <a:gd name="connsiteX9" fmla="*/ 8857 w 10000"/>
                    <a:gd name="connsiteY9" fmla="*/ 1420 h 10000"/>
                    <a:gd name="connsiteX10" fmla="*/ 8857 w 10000"/>
                    <a:gd name="connsiteY10" fmla="*/ 3068 h 10000"/>
                    <a:gd name="connsiteX11" fmla="*/ 9929 w 10000"/>
                    <a:gd name="connsiteY11" fmla="*/ 4602 h 10000"/>
                    <a:gd name="connsiteX12" fmla="*/ 10000 w 10000"/>
                    <a:gd name="connsiteY12" fmla="*/ 4773 h 10000"/>
                    <a:gd name="connsiteX13" fmla="*/ 10000 w 10000"/>
                    <a:gd name="connsiteY13" fmla="*/ 5000 h 10000"/>
                    <a:gd name="connsiteX14" fmla="*/ 9929 w 10000"/>
                    <a:gd name="connsiteY14" fmla="*/ 5170 h 10000"/>
                    <a:gd name="connsiteX15" fmla="*/ 9714 w 10000"/>
                    <a:gd name="connsiteY15" fmla="*/ 5227 h 10000"/>
                    <a:gd name="connsiteX16" fmla="*/ 9429 w 10000"/>
                    <a:gd name="connsiteY16" fmla="*/ 5284 h 10000"/>
                    <a:gd name="connsiteX17" fmla="*/ 9214 w 10000"/>
                    <a:gd name="connsiteY17" fmla="*/ 5284 h 10000"/>
                    <a:gd name="connsiteX18" fmla="*/ 9000 w 10000"/>
                    <a:gd name="connsiteY18" fmla="*/ 5227 h 10000"/>
                    <a:gd name="connsiteX19" fmla="*/ 8857 w 10000"/>
                    <a:gd name="connsiteY19" fmla="*/ 5057 h 10000"/>
                    <a:gd name="connsiteX20" fmla="*/ 7786 w 10000"/>
                    <a:gd name="connsiteY20" fmla="*/ 3636 h 10000"/>
                    <a:gd name="connsiteX21" fmla="*/ 7786 w 10000"/>
                    <a:gd name="connsiteY21" fmla="*/ 3523 h 10000"/>
                    <a:gd name="connsiteX22" fmla="*/ 7714 w 10000"/>
                    <a:gd name="connsiteY22" fmla="*/ 3409 h 10000"/>
                    <a:gd name="connsiteX23" fmla="*/ 7571 w 10000"/>
                    <a:gd name="connsiteY23" fmla="*/ 3239 h 10000"/>
                    <a:gd name="connsiteX24" fmla="*/ 7571 w 10000"/>
                    <a:gd name="connsiteY24" fmla="*/ 2330 h 10000"/>
                    <a:gd name="connsiteX25" fmla="*/ 5857 w 10000"/>
                    <a:gd name="connsiteY25" fmla="*/ 4716 h 10000"/>
                    <a:gd name="connsiteX26" fmla="*/ 7286 w 10000"/>
                    <a:gd name="connsiteY26" fmla="*/ 6705 h 10000"/>
                    <a:gd name="connsiteX27" fmla="*/ 7429 w 10000"/>
                    <a:gd name="connsiteY27" fmla="*/ 6818 h 10000"/>
                    <a:gd name="connsiteX28" fmla="*/ 7500 w 10000"/>
                    <a:gd name="connsiteY28" fmla="*/ 7045 h 10000"/>
                    <a:gd name="connsiteX29" fmla="*/ 7500 w 10000"/>
                    <a:gd name="connsiteY29" fmla="*/ 9261 h 10000"/>
                    <a:gd name="connsiteX30" fmla="*/ 7429 w 10000"/>
                    <a:gd name="connsiteY30" fmla="*/ 9602 h 10000"/>
                    <a:gd name="connsiteX31" fmla="*/ 7214 w 10000"/>
                    <a:gd name="connsiteY31" fmla="*/ 9830 h 10000"/>
                    <a:gd name="connsiteX32" fmla="*/ 7000 w 10000"/>
                    <a:gd name="connsiteY32" fmla="*/ 9886 h 10000"/>
                    <a:gd name="connsiteX33" fmla="*/ 6643 w 10000"/>
                    <a:gd name="connsiteY33" fmla="*/ 10000 h 10000"/>
                    <a:gd name="connsiteX34" fmla="*/ 6357 w 10000"/>
                    <a:gd name="connsiteY34" fmla="*/ 9886 h 10000"/>
                    <a:gd name="connsiteX35" fmla="*/ 6071 w 10000"/>
                    <a:gd name="connsiteY35" fmla="*/ 9830 h 10000"/>
                    <a:gd name="connsiteX36" fmla="*/ 5857 w 10000"/>
                    <a:gd name="connsiteY36" fmla="*/ 9602 h 10000"/>
                    <a:gd name="connsiteX37" fmla="*/ 5857 w 10000"/>
                    <a:gd name="connsiteY37" fmla="*/ 9261 h 10000"/>
                    <a:gd name="connsiteX38" fmla="*/ 5857 w 10000"/>
                    <a:gd name="connsiteY38" fmla="*/ 7216 h 10000"/>
                    <a:gd name="connsiteX39" fmla="*/ 4571 w 10000"/>
                    <a:gd name="connsiteY39" fmla="*/ 5511 h 10000"/>
                    <a:gd name="connsiteX40" fmla="*/ 1643 w 10000"/>
                    <a:gd name="connsiteY40" fmla="*/ 9659 h 10000"/>
                    <a:gd name="connsiteX41" fmla="*/ 1429 w 10000"/>
                    <a:gd name="connsiteY41" fmla="*/ 9830 h 10000"/>
                    <a:gd name="connsiteX42" fmla="*/ 1214 w 10000"/>
                    <a:gd name="connsiteY42" fmla="*/ 9886 h 10000"/>
                    <a:gd name="connsiteX43" fmla="*/ 929 w 10000"/>
                    <a:gd name="connsiteY43" fmla="*/ 10000 h 10000"/>
                    <a:gd name="connsiteX44" fmla="*/ 643 w 10000"/>
                    <a:gd name="connsiteY44" fmla="*/ 10000 h 10000"/>
                    <a:gd name="connsiteX45" fmla="*/ 429 w 10000"/>
                    <a:gd name="connsiteY45" fmla="*/ 9886 h 10000"/>
                    <a:gd name="connsiteX46" fmla="*/ 286 w 10000"/>
                    <a:gd name="connsiteY46" fmla="*/ 9773 h 10000"/>
                    <a:gd name="connsiteX47" fmla="*/ 71 w 10000"/>
                    <a:gd name="connsiteY47" fmla="*/ 9602 h 10000"/>
                    <a:gd name="connsiteX48" fmla="*/ 0 w 10000"/>
                    <a:gd name="connsiteY48" fmla="*/ 9375 h 10000"/>
                    <a:gd name="connsiteX49" fmla="*/ 71 w 10000"/>
                    <a:gd name="connsiteY49" fmla="*/ 9205 h 10000"/>
                    <a:gd name="connsiteX50" fmla="*/ 71 w 10000"/>
                    <a:gd name="connsiteY50" fmla="*/ 8977 h 10000"/>
                    <a:gd name="connsiteX51" fmla="*/ 5071 w 10000"/>
                    <a:gd name="connsiteY51" fmla="*/ 2159 h 10000"/>
                    <a:gd name="connsiteX52" fmla="*/ 5786 w 10000"/>
                    <a:gd name="connsiteY52" fmla="*/ 1307 h 10000"/>
                    <a:gd name="connsiteX53" fmla="*/ 4286 w 10000"/>
                    <a:gd name="connsiteY53" fmla="*/ 1989 h 10000"/>
                    <a:gd name="connsiteX54" fmla="*/ 3286 w 10000"/>
                    <a:gd name="connsiteY54" fmla="*/ 3466 h 10000"/>
                    <a:gd name="connsiteX55" fmla="*/ 3071 w 10000"/>
                    <a:gd name="connsiteY55" fmla="*/ 3636 h 10000"/>
                    <a:gd name="connsiteX56" fmla="*/ 2857 w 10000"/>
                    <a:gd name="connsiteY56" fmla="*/ 3693 h 10000"/>
                    <a:gd name="connsiteX57" fmla="*/ 2643 w 10000"/>
                    <a:gd name="connsiteY57" fmla="*/ 3693 h 10000"/>
                    <a:gd name="connsiteX58" fmla="*/ 2357 w 10000"/>
                    <a:gd name="connsiteY58" fmla="*/ 3693 h 10000"/>
                    <a:gd name="connsiteX59" fmla="*/ 2214 w 10000"/>
                    <a:gd name="connsiteY59" fmla="*/ 3523 h 10000"/>
                    <a:gd name="connsiteX60" fmla="*/ 2071 w 10000"/>
                    <a:gd name="connsiteY60" fmla="*/ 3409 h 10000"/>
                    <a:gd name="connsiteX61" fmla="*/ 2071 w 10000"/>
                    <a:gd name="connsiteY61" fmla="*/ 3182 h 10000"/>
                    <a:gd name="connsiteX62" fmla="*/ 2214 w 10000"/>
                    <a:gd name="connsiteY62" fmla="*/ 3011 h 10000"/>
                    <a:gd name="connsiteX63" fmla="*/ 3357 w 10000"/>
                    <a:gd name="connsiteY63" fmla="*/ 1420 h 10000"/>
                    <a:gd name="connsiteX64" fmla="*/ 3429 w 10000"/>
                    <a:gd name="connsiteY64" fmla="*/ 1307 h 10000"/>
                    <a:gd name="connsiteX65" fmla="*/ 3571 w 10000"/>
                    <a:gd name="connsiteY65" fmla="*/ 1250 h 10000"/>
                    <a:gd name="connsiteX66" fmla="*/ 3643 w 10000"/>
                    <a:gd name="connsiteY66" fmla="*/ 1193 h 10000"/>
                    <a:gd name="connsiteX67" fmla="*/ 5929 w 10000"/>
                    <a:gd name="connsiteY67" fmla="*/ 114 h 10000"/>
                    <a:gd name="connsiteX0" fmla="*/ 5929 w 10000"/>
                    <a:gd name="connsiteY0" fmla="*/ 0 h 9886"/>
                    <a:gd name="connsiteX1" fmla="*/ 6643 w 10000"/>
                    <a:gd name="connsiteY1" fmla="*/ 0 h 9886"/>
                    <a:gd name="connsiteX2" fmla="*/ 6643 w 10000"/>
                    <a:gd name="connsiteY2" fmla="*/ 0 h 9886"/>
                    <a:gd name="connsiteX3" fmla="*/ 7571 w 10000"/>
                    <a:gd name="connsiteY3" fmla="*/ 454 h 9886"/>
                    <a:gd name="connsiteX4" fmla="*/ 8286 w 10000"/>
                    <a:gd name="connsiteY4" fmla="*/ 738 h 9886"/>
                    <a:gd name="connsiteX5" fmla="*/ 8643 w 10000"/>
                    <a:gd name="connsiteY5" fmla="*/ 909 h 9886"/>
                    <a:gd name="connsiteX6" fmla="*/ 8714 w 10000"/>
                    <a:gd name="connsiteY6" fmla="*/ 1079 h 9886"/>
                    <a:gd name="connsiteX7" fmla="*/ 8857 w 10000"/>
                    <a:gd name="connsiteY7" fmla="*/ 1136 h 9886"/>
                    <a:gd name="connsiteX8" fmla="*/ 8857 w 10000"/>
                    <a:gd name="connsiteY8" fmla="*/ 1306 h 9886"/>
                    <a:gd name="connsiteX9" fmla="*/ 8857 w 10000"/>
                    <a:gd name="connsiteY9" fmla="*/ 2954 h 9886"/>
                    <a:gd name="connsiteX10" fmla="*/ 9929 w 10000"/>
                    <a:gd name="connsiteY10" fmla="*/ 4488 h 9886"/>
                    <a:gd name="connsiteX11" fmla="*/ 10000 w 10000"/>
                    <a:gd name="connsiteY11" fmla="*/ 4659 h 9886"/>
                    <a:gd name="connsiteX12" fmla="*/ 10000 w 10000"/>
                    <a:gd name="connsiteY12" fmla="*/ 4886 h 9886"/>
                    <a:gd name="connsiteX13" fmla="*/ 9929 w 10000"/>
                    <a:gd name="connsiteY13" fmla="*/ 5056 h 9886"/>
                    <a:gd name="connsiteX14" fmla="*/ 9714 w 10000"/>
                    <a:gd name="connsiteY14" fmla="*/ 5113 h 9886"/>
                    <a:gd name="connsiteX15" fmla="*/ 9429 w 10000"/>
                    <a:gd name="connsiteY15" fmla="*/ 5170 h 9886"/>
                    <a:gd name="connsiteX16" fmla="*/ 9214 w 10000"/>
                    <a:gd name="connsiteY16" fmla="*/ 5170 h 9886"/>
                    <a:gd name="connsiteX17" fmla="*/ 9000 w 10000"/>
                    <a:gd name="connsiteY17" fmla="*/ 5113 h 9886"/>
                    <a:gd name="connsiteX18" fmla="*/ 8857 w 10000"/>
                    <a:gd name="connsiteY18" fmla="*/ 4943 h 9886"/>
                    <a:gd name="connsiteX19" fmla="*/ 7786 w 10000"/>
                    <a:gd name="connsiteY19" fmla="*/ 3522 h 9886"/>
                    <a:gd name="connsiteX20" fmla="*/ 7786 w 10000"/>
                    <a:gd name="connsiteY20" fmla="*/ 3409 h 9886"/>
                    <a:gd name="connsiteX21" fmla="*/ 7714 w 10000"/>
                    <a:gd name="connsiteY21" fmla="*/ 3295 h 9886"/>
                    <a:gd name="connsiteX22" fmla="*/ 7571 w 10000"/>
                    <a:gd name="connsiteY22" fmla="*/ 3125 h 9886"/>
                    <a:gd name="connsiteX23" fmla="*/ 7571 w 10000"/>
                    <a:gd name="connsiteY23" fmla="*/ 2216 h 9886"/>
                    <a:gd name="connsiteX24" fmla="*/ 5857 w 10000"/>
                    <a:gd name="connsiteY24" fmla="*/ 4602 h 9886"/>
                    <a:gd name="connsiteX25" fmla="*/ 7286 w 10000"/>
                    <a:gd name="connsiteY25" fmla="*/ 6591 h 9886"/>
                    <a:gd name="connsiteX26" fmla="*/ 7429 w 10000"/>
                    <a:gd name="connsiteY26" fmla="*/ 6704 h 9886"/>
                    <a:gd name="connsiteX27" fmla="*/ 7500 w 10000"/>
                    <a:gd name="connsiteY27" fmla="*/ 6931 h 9886"/>
                    <a:gd name="connsiteX28" fmla="*/ 7500 w 10000"/>
                    <a:gd name="connsiteY28" fmla="*/ 9147 h 9886"/>
                    <a:gd name="connsiteX29" fmla="*/ 7429 w 10000"/>
                    <a:gd name="connsiteY29" fmla="*/ 9488 h 9886"/>
                    <a:gd name="connsiteX30" fmla="*/ 7214 w 10000"/>
                    <a:gd name="connsiteY30" fmla="*/ 9716 h 9886"/>
                    <a:gd name="connsiteX31" fmla="*/ 7000 w 10000"/>
                    <a:gd name="connsiteY31" fmla="*/ 9772 h 9886"/>
                    <a:gd name="connsiteX32" fmla="*/ 6643 w 10000"/>
                    <a:gd name="connsiteY32" fmla="*/ 9886 h 9886"/>
                    <a:gd name="connsiteX33" fmla="*/ 6357 w 10000"/>
                    <a:gd name="connsiteY33" fmla="*/ 9772 h 9886"/>
                    <a:gd name="connsiteX34" fmla="*/ 6071 w 10000"/>
                    <a:gd name="connsiteY34" fmla="*/ 9716 h 9886"/>
                    <a:gd name="connsiteX35" fmla="*/ 5857 w 10000"/>
                    <a:gd name="connsiteY35" fmla="*/ 9488 h 9886"/>
                    <a:gd name="connsiteX36" fmla="*/ 5857 w 10000"/>
                    <a:gd name="connsiteY36" fmla="*/ 9147 h 9886"/>
                    <a:gd name="connsiteX37" fmla="*/ 5857 w 10000"/>
                    <a:gd name="connsiteY37" fmla="*/ 7102 h 9886"/>
                    <a:gd name="connsiteX38" fmla="*/ 4571 w 10000"/>
                    <a:gd name="connsiteY38" fmla="*/ 5397 h 9886"/>
                    <a:gd name="connsiteX39" fmla="*/ 1643 w 10000"/>
                    <a:gd name="connsiteY39" fmla="*/ 9545 h 9886"/>
                    <a:gd name="connsiteX40" fmla="*/ 1429 w 10000"/>
                    <a:gd name="connsiteY40" fmla="*/ 9716 h 9886"/>
                    <a:gd name="connsiteX41" fmla="*/ 1214 w 10000"/>
                    <a:gd name="connsiteY41" fmla="*/ 9772 h 9886"/>
                    <a:gd name="connsiteX42" fmla="*/ 929 w 10000"/>
                    <a:gd name="connsiteY42" fmla="*/ 9886 h 9886"/>
                    <a:gd name="connsiteX43" fmla="*/ 643 w 10000"/>
                    <a:gd name="connsiteY43" fmla="*/ 9886 h 9886"/>
                    <a:gd name="connsiteX44" fmla="*/ 429 w 10000"/>
                    <a:gd name="connsiteY44" fmla="*/ 9772 h 9886"/>
                    <a:gd name="connsiteX45" fmla="*/ 286 w 10000"/>
                    <a:gd name="connsiteY45" fmla="*/ 9659 h 9886"/>
                    <a:gd name="connsiteX46" fmla="*/ 71 w 10000"/>
                    <a:gd name="connsiteY46" fmla="*/ 9488 h 9886"/>
                    <a:gd name="connsiteX47" fmla="*/ 0 w 10000"/>
                    <a:gd name="connsiteY47" fmla="*/ 9261 h 9886"/>
                    <a:gd name="connsiteX48" fmla="*/ 71 w 10000"/>
                    <a:gd name="connsiteY48" fmla="*/ 9091 h 9886"/>
                    <a:gd name="connsiteX49" fmla="*/ 71 w 10000"/>
                    <a:gd name="connsiteY49" fmla="*/ 8863 h 9886"/>
                    <a:gd name="connsiteX50" fmla="*/ 5071 w 10000"/>
                    <a:gd name="connsiteY50" fmla="*/ 2045 h 9886"/>
                    <a:gd name="connsiteX51" fmla="*/ 5786 w 10000"/>
                    <a:gd name="connsiteY51" fmla="*/ 1193 h 9886"/>
                    <a:gd name="connsiteX52" fmla="*/ 4286 w 10000"/>
                    <a:gd name="connsiteY52" fmla="*/ 1875 h 9886"/>
                    <a:gd name="connsiteX53" fmla="*/ 3286 w 10000"/>
                    <a:gd name="connsiteY53" fmla="*/ 3352 h 9886"/>
                    <a:gd name="connsiteX54" fmla="*/ 3071 w 10000"/>
                    <a:gd name="connsiteY54" fmla="*/ 3522 h 9886"/>
                    <a:gd name="connsiteX55" fmla="*/ 2857 w 10000"/>
                    <a:gd name="connsiteY55" fmla="*/ 3579 h 9886"/>
                    <a:gd name="connsiteX56" fmla="*/ 2643 w 10000"/>
                    <a:gd name="connsiteY56" fmla="*/ 3579 h 9886"/>
                    <a:gd name="connsiteX57" fmla="*/ 2357 w 10000"/>
                    <a:gd name="connsiteY57" fmla="*/ 3579 h 9886"/>
                    <a:gd name="connsiteX58" fmla="*/ 2214 w 10000"/>
                    <a:gd name="connsiteY58" fmla="*/ 3409 h 9886"/>
                    <a:gd name="connsiteX59" fmla="*/ 2071 w 10000"/>
                    <a:gd name="connsiteY59" fmla="*/ 3295 h 9886"/>
                    <a:gd name="connsiteX60" fmla="*/ 2071 w 10000"/>
                    <a:gd name="connsiteY60" fmla="*/ 3068 h 9886"/>
                    <a:gd name="connsiteX61" fmla="*/ 2214 w 10000"/>
                    <a:gd name="connsiteY61" fmla="*/ 2897 h 9886"/>
                    <a:gd name="connsiteX62" fmla="*/ 3357 w 10000"/>
                    <a:gd name="connsiteY62" fmla="*/ 1306 h 9886"/>
                    <a:gd name="connsiteX63" fmla="*/ 3429 w 10000"/>
                    <a:gd name="connsiteY63" fmla="*/ 1193 h 9886"/>
                    <a:gd name="connsiteX64" fmla="*/ 3571 w 10000"/>
                    <a:gd name="connsiteY64" fmla="*/ 1136 h 9886"/>
                    <a:gd name="connsiteX65" fmla="*/ 3643 w 10000"/>
                    <a:gd name="connsiteY65" fmla="*/ 1079 h 9886"/>
                    <a:gd name="connsiteX66" fmla="*/ 5929 w 10000"/>
                    <a:gd name="connsiteY66" fmla="*/ 0 h 9886"/>
                    <a:gd name="connsiteX0" fmla="*/ 5929 w 10000"/>
                    <a:gd name="connsiteY0" fmla="*/ 57 h 10057"/>
                    <a:gd name="connsiteX1" fmla="*/ 6643 w 10000"/>
                    <a:gd name="connsiteY1" fmla="*/ 57 h 10057"/>
                    <a:gd name="connsiteX2" fmla="*/ 6643 w 10000"/>
                    <a:gd name="connsiteY2" fmla="*/ 57 h 10057"/>
                    <a:gd name="connsiteX3" fmla="*/ 7571 w 10000"/>
                    <a:gd name="connsiteY3" fmla="*/ 516 h 10057"/>
                    <a:gd name="connsiteX4" fmla="*/ 8286 w 10000"/>
                    <a:gd name="connsiteY4" fmla="*/ 804 h 10057"/>
                    <a:gd name="connsiteX5" fmla="*/ 8643 w 10000"/>
                    <a:gd name="connsiteY5" fmla="*/ 976 h 10057"/>
                    <a:gd name="connsiteX6" fmla="*/ 8714 w 10000"/>
                    <a:gd name="connsiteY6" fmla="*/ 1148 h 10057"/>
                    <a:gd name="connsiteX7" fmla="*/ 8857 w 10000"/>
                    <a:gd name="connsiteY7" fmla="*/ 1206 h 10057"/>
                    <a:gd name="connsiteX8" fmla="*/ 8857 w 10000"/>
                    <a:gd name="connsiteY8" fmla="*/ 1378 h 10057"/>
                    <a:gd name="connsiteX9" fmla="*/ 8857 w 10000"/>
                    <a:gd name="connsiteY9" fmla="*/ 3045 h 10057"/>
                    <a:gd name="connsiteX10" fmla="*/ 9929 w 10000"/>
                    <a:gd name="connsiteY10" fmla="*/ 4597 h 10057"/>
                    <a:gd name="connsiteX11" fmla="*/ 10000 w 10000"/>
                    <a:gd name="connsiteY11" fmla="*/ 4770 h 10057"/>
                    <a:gd name="connsiteX12" fmla="*/ 10000 w 10000"/>
                    <a:gd name="connsiteY12" fmla="*/ 4999 h 10057"/>
                    <a:gd name="connsiteX13" fmla="*/ 9929 w 10000"/>
                    <a:gd name="connsiteY13" fmla="*/ 5171 h 10057"/>
                    <a:gd name="connsiteX14" fmla="*/ 9714 w 10000"/>
                    <a:gd name="connsiteY14" fmla="*/ 5229 h 10057"/>
                    <a:gd name="connsiteX15" fmla="*/ 9429 w 10000"/>
                    <a:gd name="connsiteY15" fmla="*/ 5287 h 10057"/>
                    <a:gd name="connsiteX16" fmla="*/ 9214 w 10000"/>
                    <a:gd name="connsiteY16" fmla="*/ 5287 h 10057"/>
                    <a:gd name="connsiteX17" fmla="*/ 9000 w 10000"/>
                    <a:gd name="connsiteY17" fmla="*/ 5229 h 10057"/>
                    <a:gd name="connsiteX18" fmla="*/ 8857 w 10000"/>
                    <a:gd name="connsiteY18" fmla="*/ 5057 h 10057"/>
                    <a:gd name="connsiteX19" fmla="*/ 7786 w 10000"/>
                    <a:gd name="connsiteY19" fmla="*/ 3620 h 10057"/>
                    <a:gd name="connsiteX20" fmla="*/ 7786 w 10000"/>
                    <a:gd name="connsiteY20" fmla="*/ 3505 h 10057"/>
                    <a:gd name="connsiteX21" fmla="*/ 7714 w 10000"/>
                    <a:gd name="connsiteY21" fmla="*/ 3390 h 10057"/>
                    <a:gd name="connsiteX22" fmla="*/ 7571 w 10000"/>
                    <a:gd name="connsiteY22" fmla="*/ 3218 h 10057"/>
                    <a:gd name="connsiteX23" fmla="*/ 7571 w 10000"/>
                    <a:gd name="connsiteY23" fmla="*/ 2299 h 10057"/>
                    <a:gd name="connsiteX24" fmla="*/ 5857 w 10000"/>
                    <a:gd name="connsiteY24" fmla="*/ 4712 h 10057"/>
                    <a:gd name="connsiteX25" fmla="*/ 7286 w 10000"/>
                    <a:gd name="connsiteY25" fmla="*/ 6724 h 10057"/>
                    <a:gd name="connsiteX26" fmla="*/ 7429 w 10000"/>
                    <a:gd name="connsiteY26" fmla="*/ 6838 h 10057"/>
                    <a:gd name="connsiteX27" fmla="*/ 7500 w 10000"/>
                    <a:gd name="connsiteY27" fmla="*/ 7068 h 10057"/>
                    <a:gd name="connsiteX28" fmla="*/ 7500 w 10000"/>
                    <a:gd name="connsiteY28" fmla="*/ 9309 h 10057"/>
                    <a:gd name="connsiteX29" fmla="*/ 7429 w 10000"/>
                    <a:gd name="connsiteY29" fmla="*/ 9654 h 10057"/>
                    <a:gd name="connsiteX30" fmla="*/ 7214 w 10000"/>
                    <a:gd name="connsiteY30" fmla="*/ 9885 h 10057"/>
                    <a:gd name="connsiteX31" fmla="*/ 7000 w 10000"/>
                    <a:gd name="connsiteY31" fmla="*/ 9942 h 10057"/>
                    <a:gd name="connsiteX32" fmla="*/ 6643 w 10000"/>
                    <a:gd name="connsiteY32" fmla="*/ 10057 h 10057"/>
                    <a:gd name="connsiteX33" fmla="*/ 6357 w 10000"/>
                    <a:gd name="connsiteY33" fmla="*/ 9942 h 10057"/>
                    <a:gd name="connsiteX34" fmla="*/ 6071 w 10000"/>
                    <a:gd name="connsiteY34" fmla="*/ 9885 h 10057"/>
                    <a:gd name="connsiteX35" fmla="*/ 5857 w 10000"/>
                    <a:gd name="connsiteY35" fmla="*/ 9654 h 10057"/>
                    <a:gd name="connsiteX36" fmla="*/ 5857 w 10000"/>
                    <a:gd name="connsiteY36" fmla="*/ 9309 h 10057"/>
                    <a:gd name="connsiteX37" fmla="*/ 5857 w 10000"/>
                    <a:gd name="connsiteY37" fmla="*/ 7241 h 10057"/>
                    <a:gd name="connsiteX38" fmla="*/ 4571 w 10000"/>
                    <a:gd name="connsiteY38" fmla="*/ 5516 h 10057"/>
                    <a:gd name="connsiteX39" fmla="*/ 1643 w 10000"/>
                    <a:gd name="connsiteY39" fmla="*/ 9712 h 10057"/>
                    <a:gd name="connsiteX40" fmla="*/ 1429 w 10000"/>
                    <a:gd name="connsiteY40" fmla="*/ 9885 h 10057"/>
                    <a:gd name="connsiteX41" fmla="*/ 1214 w 10000"/>
                    <a:gd name="connsiteY41" fmla="*/ 9942 h 10057"/>
                    <a:gd name="connsiteX42" fmla="*/ 929 w 10000"/>
                    <a:gd name="connsiteY42" fmla="*/ 10057 h 10057"/>
                    <a:gd name="connsiteX43" fmla="*/ 643 w 10000"/>
                    <a:gd name="connsiteY43" fmla="*/ 10057 h 10057"/>
                    <a:gd name="connsiteX44" fmla="*/ 429 w 10000"/>
                    <a:gd name="connsiteY44" fmla="*/ 9942 h 10057"/>
                    <a:gd name="connsiteX45" fmla="*/ 286 w 10000"/>
                    <a:gd name="connsiteY45" fmla="*/ 9827 h 10057"/>
                    <a:gd name="connsiteX46" fmla="*/ 71 w 10000"/>
                    <a:gd name="connsiteY46" fmla="*/ 9654 h 10057"/>
                    <a:gd name="connsiteX47" fmla="*/ 0 w 10000"/>
                    <a:gd name="connsiteY47" fmla="*/ 9425 h 10057"/>
                    <a:gd name="connsiteX48" fmla="*/ 71 w 10000"/>
                    <a:gd name="connsiteY48" fmla="*/ 9253 h 10057"/>
                    <a:gd name="connsiteX49" fmla="*/ 71 w 10000"/>
                    <a:gd name="connsiteY49" fmla="*/ 9022 h 10057"/>
                    <a:gd name="connsiteX50" fmla="*/ 5071 w 10000"/>
                    <a:gd name="connsiteY50" fmla="*/ 2126 h 10057"/>
                    <a:gd name="connsiteX51" fmla="*/ 5786 w 10000"/>
                    <a:gd name="connsiteY51" fmla="*/ 1264 h 10057"/>
                    <a:gd name="connsiteX52" fmla="*/ 4286 w 10000"/>
                    <a:gd name="connsiteY52" fmla="*/ 1954 h 10057"/>
                    <a:gd name="connsiteX53" fmla="*/ 3286 w 10000"/>
                    <a:gd name="connsiteY53" fmla="*/ 3448 h 10057"/>
                    <a:gd name="connsiteX54" fmla="*/ 3071 w 10000"/>
                    <a:gd name="connsiteY54" fmla="*/ 3620 h 10057"/>
                    <a:gd name="connsiteX55" fmla="*/ 2857 w 10000"/>
                    <a:gd name="connsiteY55" fmla="*/ 3677 h 10057"/>
                    <a:gd name="connsiteX56" fmla="*/ 2643 w 10000"/>
                    <a:gd name="connsiteY56" fmla="*/ 3677 h 10057"/>
                    <a:gd name="connsiteX57" fmla="*/ 2357 w 10000"/>
                    <a:gd name="connsiteY57" fmla="*/ 3677 h 10057"/>
                    <a:gd name="connsiteX58" fmla="*/ 2214 w 10000"/>
                    <a:gd name="connsiteY58" fmla="*/ 3505 h 10057"/>
                    <a:gd name="connsiteX59" fmla="*/ 2071 w 10000"/>
                    <a:gd name="connsiteY59" fmla="*/ 3390 h 10057"/>
                    <a:gd name="connsiteX60" fmla="*/ 2071 w 10000"/>
                    <a:gd name="connsiteY60" fmla="*/ 3160 h 10057"/>
                    <a:gd name="connsiteX61" fmla="*/ 2214 w 10000"/>
                    <a:gd name="connsiteY61" fmla="*/ 2987 h 10057"/>
                    <a:gd name="connsiteX62" fmla="*/ 3357 w 10000"/>
                    <a:gd name="connsiteY62" fmla="*/ 1378 h 10057"/>
                    <a:gd name="connsiteX63" fmla="*/ 3429 w 10000"/>
                    <a:gd name="connsiteY63" fmla="*/ 1264 h 10057"/>
                    <a:gd name="connsiteX64" fmla="*/ 3571 w 10000"/>
                    <a:gd name="connsiteY64" fmla="*/ 1206 h 10057"/>
                    <a:gd name="connsiteX65" fmla="*/ 3643 w 10000"/>
                    <a:gd name="connsiteY65" fmla="*/ 1148 h 10057"/>
                    <a:gd name="connsiteX66" fmla="*/ 5929 w 10000"/>
                    <a:gd name="connsiteY66" fmla="*/ 57 h 10057"/>
                    <a:gd name="connsiteX0" fmla="*/ 5929 w 10000"/>
                    <a:gd name="connsiteY0" fmla="*/ 94 h 10094"/>
                    <a:gd name="connsiteX1" fmla="*/ 6643 w 10000"/>
                    <a:gd name="connsiteY1" fmla="*/ 94 h 10094"/>
                    <a:gd name="connsiteX2" fmla="*/ 6643 w 10000"/>
                    <a:gd name="connsiteY2" fmla="*/ 94 h 10094"/>
                    <a:gd name="connsiteX3" fmla="*/ 7571 w 10000"/>
                    <a:gd name="connsiteY3" fmla="*/ 553 h 10094"/>
                    <a:gd name="connsiteX4" fmla="*/ 8286 w 10000"/>
                    <a:gd name="connsiteY4" fmla="*/ 841 h 10094"/>
                    <a:gd name="connsiteX5" fmla="*/ 8643 w 10000"/>
                    <a:gd name="connsiteY5" fmla="*/ 1013 h 10094"/>
                    <a:gd name="connsiteX6" fmla="*/ 8714 w 10000"/>
                    <a:gd name="connsiteY6" fmla="*/ 1185 h 10094"/>
                    <a:gd name="connsiteX7" fmla="*/ 8857 w 10000"/>
                    <a:gd name="connsiteY7" fmla="*/ 1243 h 10094"/>
                    <a:gd name="connsiteX8" fmla="*/ 8857 w 10000"/>
                    <a:gd name="connsiteY8" fmla="*/ 1415 h 10094"/>
                    <a:gd name="connsiteX9" fmla="*/ 8857 w 10000"/>
                    <a:gd name="connsiteY9" fmla="*/ 3082 h 10094"/>
                    <a:gd name="connsiteX10" fmla="*/ 9929 w 10000"/>
                    <a:gd name="connsiteY10" fmla="*/ 4634 h 10094"/>
                    <a:gd name="connsiteX11" fmla="*/ 10000 w 10000"/>
                    <a:gd name="connsiteY11" fmla="*/ 4807 h 10094"/>
                    <a:gd name="connsiteX12" fmla="*/ 10000 w 10000"/>
                    <a:gd name="connsiteY12" fmla="*/ 5036 h 10094"/>
                    <a:gd name="connsiteX13" fmla="*/ 9929 w 10000"/>
                    <a:gd name="connsiteY13" fmla="*/ 5208 h 10094"/>
                    <a:gd name="connsiteX14" fmla="*/ 9714 w 10000"/>
                    <a:gd name="connsiteY14" fmla="*/ 5266 h 10094"/>
                    <a:gd name="connsiteX15" fmla="*/ 9429 w 10000"/>
                    <a:gd name="connsiteY15" fmla="*/ 5324 h 10094"/>
                    <a:gd name="connsiteX16" fmla="*/ 9214 w 10000"/>
                    <a:gd name="connsiteY16" fmla="*/ 5324 h 10094"/>
                    <a:gd name="connsiteX17" fmla="*/ 9000 w 10000"/>
                    <a:gd name="connsiteY17" fmla="*/ 5266 h 10094"/>
                    <a:gd name="connsiteX18" fmla="*/ 8857 w 10000"/>
                    <a:gd name="connsiteY18" fmla="*/ 5094 h 10094"/>
                    <a:gd name="connsiteX19" fmla="*/ 7786 w 10000"/>
                    <a:gd name="connsiteY19" fmla="*/ 3657 h 10094"/>
                    <a:gd name="connsiteX20" fmla="*/ 7786 w 10000"/>
                    <a:gd name="connsiteY20" fmla="*/ 3542 h 10094"/>
                    <a:gd name="connsiteX21" fmla="*/ 7714 w 10000"/>
                    <a:gd name="connsiteY21" fmla="*/ 3427 h 10094"/>
                    <a:gd name="connsiteX22" fmla="*/ 7571 w 10000"/>
                    <a:gd name="connsiteY22" fmla="*/ 3255 h 10094"/>
                    <a:gd name="connsiteX23" fmla="*/ 7571 w 10000"/>
                    <a:gd name="connsiteY23" fmla="*/ 2336 h 10094"/>
                    <a:gd name="connsiteX24" fmla="*/ 5857 w 10000"/>
                    <a:gd name="connsiteY24" fmla="*/ 4749 h 10094"/>
                    <a:gd name="connsiteX25" fmla="*/ 7286 w 10000"/>
                    <a:gd name="connsiteY25" fmla="*/ 6761 h 10094"/>
                    <a:gd name="connsiteX26" fmla="*/ 7429 w 10000"/>
                    <a:gd name="connsiteY26" fmla="*/ 6875 h 10094"/>
                    <a:gd name="connsiteX27" fmla="*/ 7500 w 10000"/>
                    <a:gd name="connsiteY27" fmla="*/ 7105 h 10094"/>
                    <a:gd name="connsiteX28" fmla="*/ 7500 w 10000"/>
                    <a:gd name="connsiteY28" fmla="*/ 9346 h 10094"/>
                    <a:gd name="connsiteX29" fmla="*/ 7429 w 10000"/>
                    <a:gd name="connsiteY29" fmla="*/ 9691 h 10094"/>
                    <a:gd name="connsiteX30" fmla="*/ 7214 w 10000"/>
                    <a:gd name="connsiteY30" fmla="*/ 9922 h 10094"/>
                    <a:gd name="connsiteX31" fmla="*/ 7000 w 10000"/>
                    <a:gd name="connsiteY31" fmla="*/ 9979 h 10094"/>
                    <a:gd name="connsiteX32" fmla="*/ 6643 w 10000"/>
                    <a:gd name="connsiteY32" fmla="*/ 10094 h 10094"/>
                    <a:gd name="connsiteX33" fmla="*/ 6357 w 10000"/>
                    <a:gd name="connsiteY33" fmla="*/ 9979 h 10094"/>
                    <a:gd name="connsiteX34" fmla="*/ 6071 w 10000"/>
                    <a:gd name="connsiteY34" fmla="*/ 9922 h 10094"/>
                    <a:gd name="connsiteX35" fmla="*/ 5857 w 10000"/>
                    <a:gd name="connsiteY35" fmla="*/ 9691 h 10094"/>
                    <a:gd name="connsiteX36" fmla="*/ 5857 w 10000"/>
                    <a:gd name="connsiteY36" fmla="*/ 9346 h 10094"/>
                    <a:gd name="connsiteX37" fmla="*/ 5857 w 10000"/>
                    <a:gd name="connsiteY37" fmla="*/ 7278 h 10094"/>
                    <a:gd name="connsiteX38" fmla="*/ 4571 w 10000"/>
                    <a:gd name="connsiteY38" fmla="*/ 5553 h 10094"/>
                    <a:gd name="connsiteX39" fmla="*/ 1643 w 10000"/>
                    <a:gd name="connsiteY39" fmla="*/ 9749 h 10094"/>
                    <a:gd name="connsiteX40" fmla="*/ 1429 w 10000"/>
                    <a:gd name="connsiteY40" fmla="*/ 9922 h 10094"/>
                    <a:gd name="connsiteX41" fmla="*/ 1214 w 10000"/>
                    <a:gd name="connsiteY41" fmla="*/ 9979 h 10094"/>
                    <a:gd name="connsiteX42" fmla="*/ 929 w 10000"/>
                    <a:gd name="connsiteY42" fmla="*/ 10094 h 10094"/>
                    <a:gd name="connsiteX43" fmla="*/ 643 w 10000"/>
                    <a:gd name="connsiteY43" fmla="*/ 10094 h 10094"/>
                    <a:gd name="connsiteX44" fmla="*/ 429 w 10000"/>
                    <a:gd name="connsiteY44" fmla="*/ 9979 h 10094"/>
                    <a:gd name="connsiteX45" fmla="*/ 286 w 10000"/>
                    <a:gd name="connsiteY45" fmla="*/ 9864 h 10094"/>
                    <a:gd name="connsiteX46" fmla="*/ 71 w 10000"/>
                    <a:gd name="connsiteY46" fmla="*/ 9691 h 10094"/>
                    <a:gd name="connsiteX47" fmla="*/ 0 w 10000"/>
                    <a:gd name="connsiteY47" fmla="*/ 9462 h 10094"/>
                    <a:gd name="connsiteX48" fmla="*/ 71 w 10000"/>
                    <a:gd name="connsiteY48" fmla="*/ 9290 h 10094"/>
                    <a:gd name="connsiteX49" fmla="*/ 71 w 10000"/>
                    <a:gd name="connsiteY49" fmla="*/ 9059 h 10094"/>
                    <a:gd name="connsiteX50" fmla="*/ 5071 w 10000"/>
                    <a:gd name="connsiteY50" fmla="*/ 2163 h 10094"/>
                    <a:gd name="connsiteX51" fmla="*/ 5786 w 10000"/>
                    <a:gd name="connsiteY51" fmla="*/ 1301 h 10094"/>
                    <a:gd name="connsiteX52" fmla="*/ 4286 w 10000"/>
                    <a:gd name="connsiteY52" fmla="*/ 1991 h 10094"/>
                    <a:gd name="connsiteX53" fmla="*/ 3286 w 10000"/>
                    <a:gd name="connsiteY53" fmla="*/ 3485 h 10094"/>
                    <a:gd name="connsiteX54" fmla="*/ 3071 w 10000"/>
                    <a:gd name="connsiteY54" fmla="*/ 3657 h 10094"/>
                    <a:gd name="connsiteX55" fmla="*/ 2857 w 10000"/>
                    <a:gd name="connsiteY55" fmla="*/ 3714 h 10094"/>
                    <a:gd name="connsiteX56" fmla="*/ 2643 w 10000"/>
                    <a:gd name="connsiteY56" fmla="*/ 3714 h 10094"/>
                    <a:gd name="connsiteX57" fmla="*/ 2357 w 10000"/>
                    <a:gd name="connsiteY57" fmla="*/ 3714 h 10094"/>
                    <a:gd name="connsiteX58" fmla="*/ 2214 w 10000"/>
                    <a:gd name="connsiteY58" fmla="*/ 3542 h 10094"/>
                    <a:gd name="connsiteX59" fmla="*/ 2071 w 10000"/>
                    <a:gd name="connsiteY59" fmla="*/ 3427 h 10094"/>
                    <a:gd name="connsiteX60" fmla="*/ 2071 w 10000"/>
                    <a:gd name="connsiteY60" fmla="*/ 3197 h 10094"/>
                    <a:gd name="connsiteX61" fmla="*/ 2214 w 10000"/>
                    <a:gd name="connsiteY61" fmla="*/ 3024 h 10094"/>
                    <a:gd name="connsiteX62" fmla="*/ 3357 w 10000"/>
                    <a:gd name="connsiteY62" fmla="*/ 1415 h 10094"/>
                    <a:gd name="connsiteX63" fmla="*/ 3429 w 10000"/>
                    <a:gd name="connsiteY63" fmla="*/ 1301 h 10094"/>
                    <a:gd name="connsiteX64" fmla="*/ 3571 w 10000"/>
                    <a:gd name="connsiteY64" fmla="*/ 1243 h 10094"/>
                    <a:gd name="connsiteX65" fmla="*/ 3643 w 10000"/>
                    <a:gd name="connsiteY65" fmla="*/ 1185 h 10094"/>
                    <a:gd name="connsiteX66" fmla="*/ 5929 w 10000"/>
                    <a:gd name="connsiteY66" fmla="*/ 94 h 10094"/>
                    <a:gd name="connsiteX0" fmla="*/ 5929 w 10000"/>
                    <a:gd name="connsiteY0" fmla="*/ 92 h 10092"/>
                    <a:gd name="connsiteX1" fmla="*/ 6643 w 10000"/>
                    <a:gd name="connsiteY1" fmla="*/ 92 h 10092"/>
                    <a:gd name="connsiteX2" fmla="*/ 6643 w 10000"/>
                    <a:gd name="connsiteY2" fmla="*/ 92 h 10092"/>
                    <a:gd name="connsiteX3" fmla="*/ 7571 w 10000"/>
                    <a:gd name="connsiteY3" fmla="*/ 551 h 10092"/>
                    <a:gd name="connsiteX4" fmla="*/ 8286 w 10000"/>
                    <a:gd name="connsiteY4" fmla="*/ 839 h 10092"/>
                    <a:gd name="connsiteX5" fmla="*/ 8643 w 10000"/>
                    <a:gd name="connsiteY5" fmla="*/ 1011 h 10092"/>
                    <a:gd name="connsiteX6" fmla="*/ 8714 w 10000"/>
                    <a:gd name="connsiteY6" fmla="*/ 1183 h 10092"/>
                    <a:gd name="connsiteX7" fmla="*/ 8857 w 10000"/>
                    <a:gd name="connsiteY7" fmla="*/ 1241 h 10092"/>
                    <a:gd name="connsiteX8" fmla="*/ 8857 w 10000"/>
                    <a:gd name="connsiteY8" fmla="*/ 1413 h 10092"/>
                    <a:gd name="connsiteX9" fmla="*/ 8857 w 10000"/>
                    <a:gd name="connsiteY9" fmla="*/ 3080 h 10092"/>
                    <a:gd name="connsiteX10" fmla="*/ 9929 w 10000"/>
                    <a:gd name="connsiteY10" fmla="*/ 4632 h 10092"/>
                    <a:gd name="connsiteX11" fmla="*/ 10000 w 10000"/>
                    <a:gd name="connsiteY11" fmla="*/ 4805 h 10092"/>
                    <a:gd name="connsiteX12" fmla="*/ 10000 w 10000"/>
                    <a:gd name="connsiteY12" fmla="*/ 5034 h 10092"/>
                    <a:gd name="connsiteX13" fmla="*/ 9929 w 10000"/>
                    <a:gd name="connsiteY13" fmla="*/ 5206 h 10092"/>
                    <a:gd name="connsiteX14" fmla="*/ 9714 w 10000"/>
                    <a:gd name="connsiteY14" fmla="*/ 5264 h 10092"/>
                    <a:gd name="connsiteX15" fmla="*/ 9429 w 10000"/>
                    <a:gd name="connsiteY15" fmla="*/ 5322 h 10092"/>
                    <a:gd name="connsiteX16" fmla="*/ 9214 w 10000"/>
                    <a:gd name="connsiteY16" fmla="*/ 5322 h 10092"/>
                    <a:gd name="connsiteX17" fmla="*/ 9000 w 10000"/>
                    <a:gd name="connsiteY17" fmla="*/ 5264 h 10092"/>
                    <a:gd name="connsiteX18" fmla="*/ 8857 w 10000"/>
                    <a:gd name="connsiteY18" fmla="*/ 5092 h 10092"/>
                    <a:gd name="connsiteX19" fmla="*/ 7786 w 10000"/>
                    <a:gd name="connsiteY19" fmla="*/ 3655 h 10092"/>
                    <a:gd name="connsiteX20" fmla="*/ 7786 w 10000"/>
                    <a:gd name="connsiteY20" fmla="*/ 3540 h 10092"/>
                    <a:gd name="connsiteX21" fmla="*/ 7714 w 10000"/>
                    <a:gd name="connsiteY21" fmla="*/ 3425 h 10092"/>
                    <a:gd name="connsiteX22" fmla="*/ 7571 w 10000"/>
                    <a:gd name="connsiteY22" fmla="*/ 3253 h 10092"/>
                    <a:gd name="connsiteX23" fmla="*/ 7571 w 10000"/>
                    <a:gd name="connsiteY23" fmla="*/ 2334 h 10092"/>
                    <a:gd name="connsiteX24" fmla="*/ 5857 w 10000"/>
                    <a:gd name="connsiteY24" fmla="*/ 4747 h 10092"/>
                    <a:gd name="connsiteX25" fmla="*/ 7286 w 10000"/>
                    <a:gd name="connsiteY25" fmla="*/ 6759 h 10092"/>
                    <a:gd name="connsiteX26" fmla="*/ 7429 w 10000"/>
                    <a:gd name="connsiteY26" fmla="*/ 6873 h 10092"/>
                    <a:gd name="connsiteX27" fmla="*/ 7500 w 10000"/>
                    <a:gd name="connsiteY27" fmla="*/ 7103 h 10092"/>
                    <a:gd name="connsiteX28" fmla="*/ 7500 w 10000"/>
                    <a:gd name="connsiteY28" fmla="*/ 9344 h 10092"/>
                    <a:gd name="connsiteX29" fmla="*/ 7429 w 10000"/>
                    <a:gd name="connsiteY29" fmla="*/ 9689 h 10092"/>
                    <a:gd name="connsiteX30" fmla="*/ 7214 w 10000"/>
                    <a:gd name="connsiteY30" fmla="*/ 9920 h 10092"/>
                    <a:gd name="connsiteX31" fmla="*/ 7000 w 10000"/>
                    <a:gd name="connsiteY31" fmla="*/ 9977 h 10092"/>
                    <a:gd name="connsiteX32" fmla="*/ 6643 w 10000"/>
                    <a:gd name="connsiteY32" fmla="*/ 10092 h 10092"/>
                    <a:gd name="connsiteX33" fmla="*/ 6357 w 10000"/>
                    <a:gd name="connsiteY33" fmla="*/ 9977 h 10092"/>
                    <a:gd name="connsiteX34" fmla="*/ 6071 w 10000"/>
                    <a:gd name="connsiteY34" fmla="*/ 9920 h 10092"/>
                    <a:gd name="connsiteX35" fmla="*/ 5857 w 10000"/>
                    <a:gd name="connsiteY35" fmla="*/ 9689 h 10092"/>
                    <a:gd name="connsiteX36" fmla="*/ 5857 w 10000"/>
                    <a:gd name="connsiteY36" fmla="*/ 9344 h 10092"/>
                    <a:gd name="connsiteX37" fmla="*/ 5857 w 10000"/>
                    <a:gd name="connsiteY37" fmla="*/ 7276 h 10092"/>
                    <a:gd name="connsiteX38" fmla="*/ 4571 w 10000"/>
                    <a:gd name="connsiteY38" fmla="*/ 5551 h 10092"/>
                    <a:gd name="connsiteX39" fmla="*/ 1643 w 10000"/>
                    <a:gd name="connsiteY39" fmla="*/ 9747 h 10092"/>
                    <a:gd name="connsiteX40" fmla="*/ 1429 w 10000"/>
                    <a:gd name="connsiteY40" fmla="*/ 9920 h 10092"/>
                    <a:gd name="connsiteX41" fmla="*/ 1214 w 10000"/>
                    <a:gd name="connsiteY41" fmla="*/ 9977 h 10092"/>
                    <a:gd name="connsiteX42" fmla="*/ 929 w 10000"/>
                    <a:gd name="connsiteY42" fmla="*/ 10092 h 10092"/>
                    <a:gd name="connsiteX43" fmla="*/ 643 w 10000"/>
                    <a:gd name="connsiteY43" fmla="*/ 10092 h 10092"/>
                    <a:gd name="connsiteX44" fmla="*/ 429 w 10000"/>
                    <a:gd name="connsiteY44" fmla="*/ 9977 h 10092"/>
                    <a:gd name="connsiteX45" fmla="*/ 286 w 10000"/>
                    <a:gd name="connsiteY45" fmla="*/ 9862 h 10092"/>
                    <a:gd name="connsiteX46" fmla="*/ 71 w 10000"/>
                    <a:gd name="connsiteY46" fmla="*/ 9689 h 10092"/>
                    <a:gd name="connsiteX47" fmla="*/ 0 w 10000"/>
                    <a:gd name="connsiteY47" fmla="*/ 9460 h 10092"/>
                    <a:gd name="connsiteX48" fmla="*/ 71 w 10000"/>
                    <a:gd name="connsiteY48" fmla="*/ 9288 h 10092"/>
                    <a:gd name="connsiteX49" fmla="*/ 71 w 10000"/>
                    <a:gd name="connsiteY49" fmla="*/ 9057 h 10092"/>
                    <a:gd name="connsiteX50" fmla="*/ 5071 w 10000"/>
                    <a:gd name="connsiteY50" fmla="*/ 2161 h 10092"/>
                    <a:gd name="connsiteX51" fmla="*/ 5786 w 10000"/>
                    <a:gd name="connsiteY51" fmla="*/ 1299 h 10092"/>
                    <a:gd name="connsiteX52" fmla="*/ 4286 w 10000"/>
                    <a:gd name="connsiteY52" fmla="*/ 1989 h 10092"/>
                    <a:gd name="connsiteX53" fmla="*/ 3286 w 10000"/>
                    <a:gd name="connsiteY53" fmla="*/ 3483 h 10092"/>
                    <a:gd name="connsiteX54" fmla="*/ 3071 w 10000"/>
                    <a:gd name="connsiteY54" fmla="*/ 3655 h 10092"/>
                    <a:gd name="connsiteX55" fmla="*/ 2857 w 10000"/>
                    <a:gd name="connsiteY55" fmla="*/ 3712 h 10092"/>
                    <a:gd name="connsiteX56" fmla="*/ 2643 w 10000"/>
                    <a:gd name="connsiteY56" fmla="*/ 3712 h 10092"/>
                    <a:gd name="connsiteX57" fmla="*/ 2357 w 10000"/>
                    <a:gd name="connsiteY57" fmla="*/ 3712 h 10092"/>
                    <a:gd name="connsiteX58" fmla="*/ 2214 w 10000"/>
                    <a:gd name="connsiteY58" fmla="*/ 3540 h 10092"/>
                    <a:gd name="connsiteX59" fmla="*/ 2071 w 10000"/>
                    <a:gd name="connsiteY59" fmla="*/ 3425 h 10092"/>
                    <a:gd name="connsiteX60" fmla="*/ 2071 w 10000"/>
                    <a:gd name="connsiteY60" fmla="*/ 3195 h 10092"/>
                    <a:gd name="connsiteX61" fmla="*/ 2214 w 10000"/>
                    <a:gd name="connsiteY61" fmla="*/ 3022 h 10092"/>
                    <a:gd name="connsiteX62" fmla="*/ 3357 w 10000"/>
                    <a:gd name="connsiteY62" fmla="*/ 1413 h 10092"/>
                    <a:gd name="connsiteX63" fmla="*/ 3429 w 10000"/>
                    <a:gd name="connsiteY63" fmla="*/ 1299 h 10092"/>
                    <a:gd name="connsiteX64" fmla="*/ 3571 w 10000"/>
                    <a:gd name="connsiteY64" fmla="*/ 1241 h 10092"/>
                    <a:gd name="connsiteX65" fmla="*/ 3643 w 10000"/>
                    <a:gd name="connsiteY65" fmla="*/ 1183 h 10092"/>
                    <a:gd name="connsiteX66" fmla="*/ 5929 w 10000"/>
                    <a:gd name="connsiteY66" fmla="*/ 92 h 10092"/>
                    <a:gd name="connsiteX0" fmla="*/ 5929 w 10000"/>
                    <a:gd name="connsiteY0" fmla="*/ 79 h 10079"/>
                    <a:gd name="connsiteX1" fmla="*/ 6643 w 10000"/>
                    <a:gd name="connsiteY1" fmla="*/ 79 h 10079"/>
                    <a:gd name="connsiteX2" fmla="*/ 6643 w 10000"/>
                    <a:gd name="connsiteY2" fmla="*/ 79 h 10079"/>
                    <a:gd name="connsiteX3" fmla="*/ 7571 w 10000"/>
                    <a:gd name="connsiteY3" fmla="*/ 538 h 10079"/>
                    <a:gd name="connsiteX4" fmla="*/ 8286 w 10000"/>
                    <a:gd name="connsiteY4" fmla="*/ 826 h 10079"/>
                    <a:gd name="connsiteX5" fmla="*/ 8643 w 10000"/>
                    <a:gd name="connsiteY5" fmla="*/ 998 h 10079"/>
                    <a:gd name="connsiteX6" fmla="*/ 8714 w 10000"/>
                    <a:gd name="connsiteY6" fmla="*/ 1170 h 10079"/>
                    <a:gd name="connsiteX7" fmla="*/ 8857 w 10000"/>
                    <a:gd name="connsiteY7" fmla="*/ 1228 h 10079"/>
                    <a:gd name="connsiteX8" fmla="*/ 8857 w 10000"/>
                    <a:gd name="connsiteY8" fmla="*/ 1400 h 10079"/>
                    <a:gd name="connsiteX9" fmla="*/ 8857 w 10000"/>
                    <a:gd name="connsiteY9" fmla="*/ 3067 h 10079"/>
                    <a:gd name="connsiteX10" fmla="*/ 9929 w 10000"/>
                    <a:gd name="connsiteY10" fmla="*/ 4619 h 10079"/>
                    <a:gd name="connsiteX11" fmla="*/ 10000 w 10000"/>
                    <a:gd name="connsiteY11" fmla="*/ 4792 h 10079"/>
                    <a:gd name="connsiteX12" fmla="*/ 10000 w 10000"/>
                    <a:gd name="connsiteY12" fmla="*/ 5021 h 10079"/>
                    <a:gd name="connsiteX13" fmla="*/ 9929 w 10000"/>
                    <a:gd name="connsiteY13" fmla="*/ 5193 h 10079"/>
                    <a:gd name="connsiteX14" fmla="*/ 9714 w 10000"/>
                    <a:gd name="connsiteY14" fmla="*/ 5251 h 10079"/>
                    <a:gd name="connsiteX15" fmla="*/ 9429 w 10000"/>
                    <a:gd name="connsiteY15" fmla="*/ 5309 h 10079"/>
                    <a:gd name="connsiteX16" fmla="*/ 9214 w 10000"/>
                    <a:gd name="connsiteY16" fmla="*/ 5309 h 10079"/>
                    <a:gd name="connsiteX17" fmla="*/ 9000 w 10000"/>
                    <a:gd name="connsiteY17" fmla="*/ 5251 h 10079"/>
                    <a:gd name="connsiteX18" fmla="*/ 8857 w 10000"/>
                    <a:gd name="connsiteY18" fmla="*/ 5079 h 10079"/>
                    <a:gd name="connsiteX19" fmla="*/ 7786 w 10000"/>
                    <a:gd name="connsiteY19" fmla="*/ 3642 h 10079"/>
                    <a:gd name="connsiteX20" fmla="*/ 7786 w 10000"/>
                    <a:gd name="connsiteY20" fmla="*/ 3527 h 10079"/>
                    <a:gd name="connsiteX21" fmla="*/ 7714 w 10000"/>
                    <a:gd name="connsiteY21" fmla="*/ 3412 h 10079"/>
                    <a:gd name="connsiteX22" fmla="*/ 7571 w 10000"/>
                    <a:gd name="connsiteY22" fmla="*/ 3240 h 10079"/>
                    <a:gd name="connsiteX23" fmla="*/ 7571 w 10000"/>
                    <a:gd name="connsiteY23" fmla="*/ 2321 h 10079"/>
                    <a:gd name="connsiteX24" fmla="*/ 5857 w 10000"/>
                    <a:gd name="connsiteY24" fmla="*/ 4734 h 10079"/>
                    <a:gd name="connsiteX25" fmla="*/ 7286 w 10000"/>
                    <a:gd name="connsiteY25" fmla="*/ 6746 h 10079"/>
                    <a:gd name="connsiteX26" fmla="*/ 7429 w 10000"/>
                    <a:gd name="connsiteY26" fmla="*/ 6860 h 10079"/>
                    <a:gd name="connsiteX27" fmla="*/ 7500 w 10000"/>
                    <a:gd name="connsiteY27" fmla="*/ 7090 h 10079"/>
                    <a:gd name="connsiteX28" fmla="*/ 7500 w 10000"/>
                    <a:gd name="connsiteY28" fmla="*/ 9331 h 10079"/>
                    <a:gd name="connsiteX29" fmla="*/ 7429 w 10000"/>
                    <a:gd name="connsiteY29" fmla="*/ 9676 h 10079"/>
                    <a:gd name="connsiteX30" fmla="*/ 7214 w 10000"/>
                    <a:gd name="connsiteY30" fmla="*/ 9907 h 10079"/>
                    <a:gd name="connsiteX31" fmla="*/ 7000 w 10000"/>
                    <a:gd name="connsiteY31" fmla="*/ 9964 h 10079"/>
                    <a:gd name="connsiteX32" fmla="*/ 6643 w 10000"/>
                    <a:gd name="connsiteY32" fmla="*/ 10079 h 10079"/>
                    <a:gd name="connsiteX33" fmla="*/ 6357 w 10000"/>
                    <a:gd name="connsiteY33" fmla="*/ 9964 h 10079"/>
                    <a:gd name="connsiteX34" fmla="*/ 6071 w 10000"/>
                    <a:gd name="connsiteY34" fmla="*/ 9907 h 10079"/>
                    <a:gd name="connsiteX35" fmla="*/ 5857 w 10000"/>
                    <a:gd name="connsiteY35" fmla="*/ 9676 h 10079"/>
                    <a:gd name="connsiteX36" fmla="*/ 5857 w 10000"/>
                    <a:gd name="connsiteY36" fmla="*/ 9331 h 10079"/>
                    <a:gd name="connsiteX37" fmla="*/ 5857 w 10000"/>
                    <a:gd name="connsiteY37" fmla="*/ 7263 h 10079"/>
                    <a:gd name="connsiteX38" fmla="*/ 4571 w 10000"/>
                    <a:gd name="connsiteY38" fmla="*/ 5538 h 10079"/>
                    <a:gd name="connsiteX39" fmla="*/ 1643 w 10000"/>
                    <a:gd name="connsiteY39" fmla="*/ 9734 h 10079"/>
                    <a:gd name="connsiteX40" fmla="*/ 1429 w 10000"/>
                    <a:gd name="connsiteY40" fmla="*/ 9907 h 10079"/>
                    <a:gd name="connsiteX41" fmla="*/ 1214 w 10000"/>
                    <a:gd name="connsiteY41" fmla="*/ 9964 h 10079"/>
                    <a:gd name="connsiteX42" fmla="*/ 929 w 10000"/>
                    <a:gd name="connsiteY42" fmla="*/ 10079 h 10079"/>
                    <a:gd name="connsiteX43" fmla="*/ 643 w 10000"/>
                    <a:gd name="connsiteY43" fmla="*/ 10079 h 10079"/>
                    <a:gd name="connsiteX44" fmla="*/ 429 w 10000"/>
                    <a:gd name="connsiteY44" fmla="*/ 9964 h 10079"/>
                    <a:gd name="connsiteX45" fmla="*/ 286 w 10000"/>
                    <a:gd name="connsiteY45" fmla="*/ 9849 h 10079"/>
                    <a:gd name="connsiteX46" fmla="*/ 71 w 10000"/>
                    <a:gd name="connsiteY46" fmla="*/ 9676 h 10079"/>
                    <a:gd name="connsiteX47" fmla="*/ 0 w 10000"/>
                    <a:gd name="connsiteY47" fmla="*/ 9447 h 10079"/>
                    <a:gd name="connsiteX48" fmla="*/ 71 w 10000"/>
                    <a:gd name="connsiteY48" fmla="*/ 9275 h 10079"/>
                    <a:gd name="connsiteX49" fmla="*/ 71 w 10000"/>
                    <a:gd name="connsiteY49" fmla="*/ 9044 h 10079"/>
                    <a:gd name="connsiteX50" fmla="*/ 5071 w 10000"/>
                    <a:gd name="connsiteY50" fmla="*/ 2148 h 10079"/>
                    <a:gd name="connsiteX51" fmla="*/ 5786 w 10000"/>
                    <a:gd name="connsiteY51" fmla="*/ 1286 h 10079"/>
                    <a:gd name="connsiteX52" fmla="*/ 4286 w 10000"/>
                    <a:gd name="connsiteY52" fmla="*/ 1976 h 10079"/>
                    <a:gd name="connsiteX53" fmla="*/ 3286 w 10000"/>
                    <a:gd name="connsiteY53" fmla="*/ 3470 h 10079"/>
                    <a:gd name="connsiteX54" fmla="*/ 3071 w 10000"/>
                    <a:gd name="connsiteY54" fmla="*/ 3642 h 10079"/>
                    <a:gd name="connsiteX55" fmla="*/ 2857 w 10000"/>
                    <a:gd name="connsiteY55" fmla="*/ 3699 h 10079"/>
                    <a:gd name="connsiteX56" fmla="*/ 2643 w 10000"/>
                    <a:gd name="connsiteY56" fmla="*/ 3699 h 10079"/>
                    <a:gd name="connsiteX57" fmla="*/ 2357 w 10000"/>
                    <a:gd name="connsiteY57" fmla="*/ 3699 h 10079"/>
                    <a:gd name="connsiteX58" fmla="*/ 2214 w 10000"/>
                    <a:gd name="connsiteY58" fmla="*/ 3527 h 10079"/>
                    <a:gd name="connsiteX59" fmla="*/ 2071 w 10000"/>
                    <a:gd name="connsiteY59" fmla="*/ 3412 h 10079"/>
                    <a:gd name="connsiteX60" fmla="*/ 2071 w 10000"/>
                    <a:gd name="connsiteY60" fmla="*/ 3182 h 10079"/>
                    <a:gd name="connsiteX61" fmla="*/ 2214 w 10000"/>
                    <a:gd name="connsiteY61" fmla="*/ 3009 h 10079"/>
                    <a:gd name="connsiteX62" fmla="*/ 3357 w 10000"/>
                    <a:gd name="connsiteY62" fmla="*/ 1400 h 10079"/>
                    <a:gd name="connsiteX63" fmla="*/ 3429 w 10000"/>
                    <a:gd name="connsiteY63" fmla="*/ 1286 h 10079"/>
                    <a:gd name="connsiteX64" fmla="*/ 3571 w 10000"/>
                    <a:gd name="connsiteY64" fmla="*/ 1228 h 10079"/>
                    <a:gd name="connsiteX65" fmla="*/ 3643 w 10000"/>
                    <a:gd name="connsiteY65" fmla="*/ 1170 h 10079"/>
                    <a:gd name="connsiteX66" fmla="*/ 5929 w 10000"/>
                    <a:gd name="connsiteY66" fmla="*/ 79 h 10079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7571 w 10000"/>
                    <a:gd name="connsiteY3" fmla="*/ 532 h 10073"/>
                    <a:gd name="connsiteX4" fmla="*/ 8286 w 10000"/>
                    <a:gd name="connsiteY4" fmla="*/ 820 h 10073"/>
                    <a:gd name="connsiteX5" fmla="*/ 8643 w 10000"/>
                    <a:gd name="connsiteY5" fmla="*/ 992 h 10073"/>
                    <a:gd name="connsiteX6" fmla="*/ 8714 w 10000"/>
                    <a:gd name="connsiteY6" fmla="*/ 1164 h 10073"/>
                    <a:gd name="connsiteX7" fmla="*/ 8857 w 10000"/>
                    <a:gd name="connsiteY7" fmla="*/ 1222 h 10073"/>
                    <a:gd name="connsiteX8" fmla="*/ 8857 w 10000"/>
                    <a:gd name="connsiteY8" fmla="*/ 1394 h 10073"/>
                    <a:gd name="connsiteX9" fmla="*/ 8857 w 10000"/>
                    <a:gd name="connsiteY9" fmla="*/ 3061 h 10073"/>
                    <a:gd name="connsiteX10" fmla="*/ 9929 w 10000"/>
                    <a:gd name="connsiteY10" fmla="*/ 4613 h 10073"/>
                    <a:gd name="connsiteX11" fmla="*/ 10000 w 10000"/>
                    <a:gd name="connsiteY11" fmla="*/ 4786 h 10073"/>
                    <a:gd name="connsiteX12" fmla="*/ 10000 w 10000"/>
                    <a:gd name="connsiteY12" fmla="*/ 5015 h 10073"/>
                    <a:gd name="connsiteX13" fmla="*/ 9929 w 10000"/>
                    <a:gd name="connsiteY13" fmla="*/ 5187 h 10073"/>
                    <a:gd name="connsiteX14" fmla="*/ 9714 w 10000"/>
                    <a:gd name="connsiteY14" fmla="*/ 5245 h 10073"/>
                    <a:gd name="connsiteX15" fmla="*/ 9429 w 10000"/>
                    <a:gd name="connsiteY15" fmla="*/ 5303 h 10073"/>
                    <a:gd name="connsiteX16" fmla="*/ 9214 w 10000"/>
                    <a:gd name="connsiteY16" fmla="*/ 5303 h 10073"/>
                    <a:gd name="connsiteX17" fmla="*/ 9000 w 10000"/>
                    <a:gd name="connsiteY17" fmla="*/ 5245 h 10073"/>
                    <a:gd name="connsiteX18" fmla="*/ 8857 w 10000"/>
                    <a:gd name="connsiteY18" fmla="*/ 5073 h 10073"/>
                    <a:gd name="connsiteX19" fmla="*/ 7786 w 10000"/>
                    <a:gd name="connsiteY19" fmla="*/ 3636 h 10073"/>
                    <a:gd name="connsiteX20" fmla="*/ 7786 w 10000"/>
                    <a:gd name="connsiteY20" fmla="*/ 3521 h 10073"/>
                    <a:gd name="connsiteX21" fmla="*/ 7714 w 10000"/>
                    <a:gd name="connsiteY21" fmla="*/ 3406 h 10073"/>
                    <a:gd name="connsiteX22" fmla="*/ 7571 w 10000"/>
                    <a:gd name="connsiteY22" fmla="*/ 3234 h 10073"/>
                    <a:gd name="connsiteX23" fmla="*/ 7571 w 10000"/>
                    <a:gd name="connsiteY23" fmla="*/ 2315 h 10073"/>
                    <a:gd name="connsiteX24" fmla="*/ 5857 w 10000"/>
                    <a:gd name="connsiteY24" fmla="*/ 4728 h 10073"/>
                    <a:gd name="connsiteX25" fmla="*/ 7286 w 10000"/>
                    <a:gd name="connsiteY25" fmla="*/ 6740 h 10073"/>
                    <a:gd name="connsiteX26" fmla="*/ 7429 w 10000"/>
                    <a:gd name="connsiteY26" fmla="*/ 6854 h 10073"/>
                    <a:gd name="connsiteX27" fmla="*/ 7500 w 10000"/>
                    <a:gd name="connsiteY27" fmla="*/ 7084 h 10073"/>
                    <a:gd name="connsiteX28" fmla="*/ 7500 w 10000"/>
                    <a:gd name="connsiteY28" fmla="*/ 9325 h 10073"/>
                    <a:gd name="connsiteX29" fmla="*/ 7429 w 10000"/>
                    <a:gd name="connsiteY29" fmla="*/ 9670 h 10073"/>
                    <a:gd name="connsiteX30" fmla="*/ 7214 w 10000"/>
                    <a:gd name="connsiteY30" fmla="*/ 9901 h 10073"/>
                    <a:gd name="connsiteX31" fmla="*/ 7000 w 10000"/>
                    <a:gd name="connsiteY31" fmla="*/ 9958 h 10073"/>
                    <a:gd name="connsiteX32" fmla="*/ 6643 w 10000"/>
                    <a:gd name="connsiteY32" fmla="*/ 10073 h 10073"/>
                    <a:gd name="connsiteX33" fmla="*/ 6357 w 10000"/>
                    <a:gd name="connsiteY33" fmla="*/ 9958 h 10073"/>
                    <a:gd name="connsiteX34" fmla="*/ 6071 w 10000"/>
                    <a:gd name="connsiteY34" fmla="*/ 9901 h 10073"/>
                    <a:gd name="connsiteX35" fmla="*/ 5857 w 10000"/>
                    <a:gd name="connsiteY35" fmla="*/ 9670 h 10073"/>
                    <a:gd name="connsiteX36" fmla="*/ 5857 w 10000"/>
                    <a:gd name="connsiteY36" fmla="*/ 9325 h 10073"/>
                    <a:gd name="connsiteX37" fmla="*/ 5857 w 10000"/>
                    <a:gd name="connsiteY37" fmla="*/ 7257 h 10073"/>
                    <a:gd name="connsiteX38" fmla="*/ 4571 w 10000"/>
                    <a:gd name="connsiteY38" fmla="*/ 5532 h 10073"/>
                    <a:gd name="connsiteX39" fmla="*/ 1643 w 10000"/>
                    <a:gd name="connsiteY39" fmla="*/ 9728 h 10073"/>
                    <a:gd name="connsiteX40" fmla="*/ 1429 w 10000"/>
                    <a:gd name="connsiteY40" fmla="*/ 9901 h 10073"/>
                    <a:gd name="connsiteX41" fmla="*/ 1214 w 10000"/>
                    <a:gd name="connsiteY41" fmla="*/ 9958 h 10073"/>
                    <a:gd name="connsiteX42" fmla="*/ 929 w 10000"/>
                    <a:gd name="connsiteY42" fmla="*/ 10073 h 10073"/>
                    <a:gd name="connsiteX43" fmla="*/ 643 w 10000"/>
                    <a:gd name="connsiteY43" fmla="*/ 10073 h 10073"/>
                    <a:gd name="connsiteX44" fmla="*/ 429 w 10000"/>
                    <a:gd name="connsiteY44" fmla="*/ 9958 h 10073"/>
                    <a:gd name="connsiteX45" fmla="*/ 286 w 10000"/>
                    <a:gd name="connsiteY45" fmla="*/ 9843 h 10073"/>
                    <a:gd name="connsiteX46" fmla="*/ 71 w 10000"/>
                    <a:gd name="connsiteY46" fmla="*/ 9670 h 10073"/>
                    <a:gd name="connsiteX47" fmla="*/ 0 w 10000"/>
                    <a:gd name="connsiteY47" fmla="*/ 9441 h 10073"/>
                    <a:gd name="connsiteX48" fmla="*/ 71 w 10000"/>
                    <a:gd name="connsiteY48" fmla="*/ 9269 h 10073"/>
                    <a:gd name="connsiteX49" fmla="*/ 71 w 10000"/>
                    <a:gd name="connsiteY49" fmla="*/ 9038 h 10073"/>
                    <a:gd name="connsiteX50" fmla="*/ 5071 w 10000"/>
                    <a:gd name="connsiteY50" fmla="*/ 2142 h 10073"/>
                    <a:gd name="connsiteX51" fmla="*/ 5786 w 10000"/>
                    <a:gd name="connsiteY51" fmla="*/ 1280 h 10073"/>
                    <a:gd name="connsiteX52" fmla="*/ 4286 w 10000"/>
                    <a:gd name="connsiteY52" fmla="*/ 1970 h 10073"/>
                    <a:gd name="connsiteX53" fmla="*/ 3286 w 10000"/>
                    <a:gd name="connsiteY53" fmla="*/ 3464 h 10073"/>
                    <a:gd name="connsiteX54" fmla="*/ 3071 w 10000"/>
                    <a:gd name="connsiteY54" fmla="*/ 3636 h 10073"/>
                    <a:gd name="connsiteX55" fmla="*/ 2857 w 10000"/>
                    <a:gd name="connsiteY55" fmla="*/ 3693 h 10073"/>
                    <a:gd name="connsiteX56" fmla="*/ 2643 w 10000"/>
                    <a:gd name="connsiteY56" fmla="*/ 3693 h 10073"/>
                    <a:gd name="connsiteX57" fmla="*/ 2357 w 10000"/>
                    <a:gd name="connsiteY57" fmla="*/ 3693 h 10073"/>
                    <a:gd name="connsiteX58" fmla="*/ 2214 w 10000"/>
                    <a:gd name="connsiteY58" fmla="*/ 3521 h 10073"/>
                    <a:gd name="connsiteX59" fmla="*/ 2071 w 10000"/>
                    <a:gd name="connsiteY59" fmla="*/ 3406 h 10073"/>
                    <a:gd name="connsiteX60" fmla="*/ 2071 w 10000"/>
                    <a:gd name="connsiteY60" fmla="*/ 3176 h 10073"/>
                    <a:gd name="connsiteX61" fmla="*/ 2214 w 10000"/>
                    <a:gd name="connsiteY61" fmla="*/ 3003 h 10073"/>
                    <a:gd name="connsiteX62" fmla="*/ 3357 w 10000"/>
                    <a:gd name="connsiteY62" fmla="*/ 1394 h 10073"/>
                    <a:gd name="connsiteX63" fmla="*/ 3429 w 10000"/>
                    <a:gd name="connsiteY63" fmla="*/ 1280 h 10073"/>
                    <a:gd name="connsiteX64" fmla="*/ 3571 w 10000"/>
                    <a:gd name="connsiteY64" fmla="*/ 1222 h 10073"/>
                    <a:gd name="connsiteX65" fmla="*/ 3643 w 10000"/>
                    <a:gd name="connsiteY65" fmla="*/ 1164 h 10073"/>
                    <a:gd name="connsiteX66" fmla="*/ 5929 w 10000"/>
                    <a:gd name="connsiteY66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286 w 10000"/>
                    <a:gd name="connsiteY3" fmla="*/ 820 h 10073"/>
                    <a:gd name="connsiteX4" fmla="*/ 8643 w 10000"/>
                    <a:gd name="connsiteY4" fmla="*/ 992 h 10073"/>
                    <a:gd name="connsiteX5" fmla="*/ 8714 w 10000"/>
                    <a:gd name="connsiteY5" fmla="*/ 1164 h 10073"/>
                    <a:gd name="connsiteX6" fmla="*/ 8857 w 10000"/>
                    <a:gd name="connsiteY6" fmla="*/ 1222 h 10073"/>
                    <a:gd name="connsiteX7" fmla="*/ 8857 w 10000"/>
                    <a:gd name="connsiteY7" fmla="*/ 1394 h 10073"/>
                    <a:gd name="connsiteX8" fmla="*/ 8857 w 10000"/>
                    <a:gd name="connsiteY8" fmla="*/ 3061 h 10073"/>
                    <a:gd name="connsiteX9" fmla="*/ 9929 w 10000"/>
                    <a:gd name="connsiteY9" fmla="*/ 4613 h 10073"/>
                    <a:gd name="connsiteX10" fmla="*/ 10000 w 10000"/>
                    <a:gd name="connsiteY10" fmla="*/ 4786 h 10073"/>
                    <a:gd name="connsiteX11" fmla="*/ 10000 w 10000"/>
                    <a:gd name="connsiteY11" fmla="*/ 5015 h 10073"/>
                    <a:gd name="connsiteX12" fmla="*/ 9929 w 10000"/>
                    <a:gd name="connsiteY12" fmla="*/ 5187 h 10073"/>
                    <a:gd name="connsiteX13" fmla="*/ 9714 w 10000"/>
                    <a:gd name="connsiteY13" fmla="*/ 5245 h 10073"/>
                    <a:gd name="connsiteX14" fmla="*/ 9429 w 10000"/>
                    <a:gd name="connsiteY14" fmla="*/ 5303 h 10073"/>
                    <a:gd name="connsiteX15" fmla="*/ 9214 w 10000"/>
                    <a:gd name="connsiteY15" fmla="*/ 5303 h 10073"/>
                    <a:gd name="connsiteX16" fmla="*/ 9000 w 10000"/>
                    <a:gd name="connsiteY16" fmla="*/ 5245 h 10073"/>
                    <a:gd name="connsiteX17" fmla="*/ 8857 w 10000"/>
                    <a:gd name="connsiteY17" fmla="*/ 5073 h 10073"/>
                    <a:gd name="connsiteX18" fmla="*/ 7786 w 10000"/>
                    <a:gd name="connsiteY18" fmla="*/ 3636 h 10073"/>
                    <a:gd name="connsiteX19" fmla="*/ 7786 w 10000"/>
                    <a:gd name="connsiteY19" fmla="*/ 3521 h 10073"/>
                    <a:gd name="connsiteX20" fmla="*/ 7714 w 10000"/>
                    <a:gd name="connsiteY20" fmla="*/ 3406 h 10073"/>
                    <a:gd name="connsiteX21" fmla="*/ 7571 w 10000"/>
                    <a:gd name="connsiteY21" fmla="*/ 3234 h 10073"/>
                    <a:gd name="connsiteX22" fmla="*/ 7571 w 10000"/>
                    <a:gd name="connsiteY22" fmla="*/ 2315 h 10073"/>
                    <a:gd name="connsiteX23" fmla="*/ 5857 w 10000"/>
                    <a:gd name="connsiteY23" fmla="*/ 4728 h 10073"/>
                    <a:gd name="connsiteX24" fmla="*/ 7286 w 10000"/>
                    <a:gd name="connsiteY24" fmla="*/ 6740 h 10073"/>
                    <a:gd name="connsiteX25" fmla="*/ 7429 w 10000"/>
                    <a:gd name="connsiteY25" fmla="*/ 6854 h 10073"/>
                    <a:gd name="connsiteX26" fmla="*/ 7500 w 10000"/>
                    <a:gd name="connsiteY26" fmla="*/ 7084 h 10073"/>
                    <a:gd name="connsiteX27" fmla="*/ 7500 w 10000"/>
                    <a:gd name="connsiteY27" fmla="*/ 9325 h 10073"/>
                    <a:gd name="connsiteX28" fmla="*/ 7429 w 10000"/>
                    <a:gd name="connsiteY28" fmla="*/ 9670 h 10073"/>
                    <a:gd name="connsiteX29" fmla="*/ 7214 w 10000"/>
                    <a:gd name="connsiteY29" fmla="*/ 9901 h 10073"/>
                    <a:gd name="connsiteX30" fmla="*/ 7000 w 10000"/>
                    <a:gd name="connsiteY30" fmla="*/ 9958 h 10073"/>
                    <a:gd name="connsiteX31" fmla="*/ 6643 w 10000"/>
                    <a:gd name="connsiteY31" fmla="*/ 10073 h 10073"/>
                    <a:gd name="connsiteX32" fmla="*/ 6357 w 10000"/>
                    <a:gd name="connsiteY32" fmla="*/ 9958 h 10073"/>
                    <a:gd name="connsiteX33" fmla="*/ 6071 w 10000"/>
                    <a:gd name="connsiteY33" fmla="*/ 9901 h 10073"/>
                    <a:gd name="connsiteX34" fmla="*/ 5857 w 10000"/>
                    <a:gd name="connsiteY34" fmla="*/ 9670 h 10073"/>
                    <a:gd name="connsiteX35" fmla="*/ 5857 w 10000"/>
                    <a:gd name="connsiteY35" fmla="*/ 9325 h 10073"/>
                    <a:gd name="connsiteX36" fmla="*/ 5857 w 10000"/>
                    <a:gd name="connsiteY36" fmla="*/ 7257 h 10073"/>
                    <a:gd name="connsiteX37" fmla="*/ 4571 w 10000"/>
                    <a:gd name="connsiteY37" fmla="*/ 5532 h 10073"/>
                    <a:gd name="connsiteX38" fmla="*/ 1643 w 10000"/>
                    <a:gd name="connsiteY38" fmla="*/ 9728 h 10073"/>
                    <a:gd name="connsiteX39" fmla="*/ 1429 w 10000"/>
                    <a:gd name="connsiteY39" fmla="*/ 9901 h 10073"/>
                    <a:gd name="connsiteX40" fmla="*/ 1214 w 10000"/>
                    <a:gd name="connsiteY40" fmla="*/ 9958 h 10073"/>
                    <a:gd name="connsiteX41" fmla="*/ 929 w 10000"/>
                    <a:gd name="connsiteY41" fmla="*/ 10073 h 10073"/>
                    <a:gd name="connsiteX42" fmla="*/ 643 w 10000"/>
                    <a:gd name="connsiteY42" fmla="*/ 10073 h 10073"/>
                    <a:gd name="connsiteX43" fmla="*/ 429 w 10000"/>
                    <a:gd name="connsiteY43" fmla="*/ 9958 h 10073"/>
                    <a:gd name="connsiteX44" fmla="*/ 286 w 10000"/>
                    <a:gd name="connsiteY44" fmla="*/ 9843 h 10073"/>
                    <a:gd name="connsiteX45" fmla="*/ 71 w 10000"/>
                    <a:gd name="connsiteY45" fmla="*/ 9670 h 10073"/>
                    <a:gd name="connsiteX46" fmla="*/ 0 w 10000"/>
                    <a:gd name="connsiteY46" fmla="*/ 9441 h 10073"/>
                    <a:gd name="connsiteX47" fmla="*/ 71 w 10000"/>
                    <a:gd name="connsiteY47" fmla="*/ 9269 h 10073"/>
                    <a:gd name="connsiteX48" fmla="*/ 71 w 10000"/>
                    <a:gd name="connsiteY48" fmla="*/ 9038 h 10073"/>
                    <a:gd name="connsiteX49" fmla="*/ 5071 w 10000"/>
                    <a:gd name="connsiteY49" fmla="*/ 2142 h 10073"/>
                    <a:gd name="connsiteX50" fmla="*/ 5786 w 10000"/>
                    <a:gd name="connsiteY50" fmla="*/ 1280 h 10073"/>
                    <a:gd name="connsiteX51" fmla="*/ 4286 w 10000"/>
                    <a:gd name="connsiteY51" fmla="*/ 1970 h 10073"/>
                    <a:gd name="connsiteX52" fmla="*/ 3286 w 10000"/>
                    <a:gd name="connsiteY52" fmla="*/ 3464 h 10073"/>
                    <a:gd name="connsiteX53" fmla="*/ 3071 w 10000"/>
                    <a:gd name="connsiteY53" fmla="*/ 3636 h 10073"/>
                    <a:gd name="connsiteX54" fmla="*/ 2857 w 10000"/>
                    <a:gd name="connsiteY54" fmla="*/ 3693 h 10073"/>
                    <a:gd name="connsiteX55" fmla="*/ 2643 w 10000"/>
                    <a:gd name="connsiteY55" fmla="*/ 3693 h 10073"/>
                    <a:gd name="connsiteX56" fmla="*/ 2357 w 10000"/>
                    <a:gd name="connsiteY56" fmla="*/ 3693 h 10073"/>
                    <a:gd name="connsiteX57" fmla="*/ 2214 w 10000"/>
                    <a:gd name="connsiteY57" fmla="*/ 3521 h 10073"/>
                    <a:gd name="connsiteX58" fmla="*/ 2071 w 10000"/>
                    <a:gd name="connsiteY58" fmla="*/ 3406 h 10073"/>
                    <a:gd name="connsiteX59" fmla="*/ 2071 w 10000"/>
                    <a:gd name="connsiteY59" fmla="*/ 3176 h 10073"/>
                    <a:gd name="connsiteX60" fmla="*/ 2214 w 10000"/>
                    <a:gd name="connsiteY60" fmla="*/ 3003 h 10073"/>
                    <a:gd name="connsiteX61" fmla="*/ 3357 w 10000"/>
                    <a:gd name="connsiteY61" fmla="*/ 1394 h 10073"/>
                    <a:gd name="connsiteX62" fmla="*/ 3429 w 10000"/>
                    <a:gd name="connsiteY62" fmla="*/ 1280 h 10073"/>
                    <a:gd name="connsiteX63" fmla="*/ 3571 w 10000"/>
                    <a:gd name="connsiteY63" fmla="*/ 1222 h 10073"/>
                    <a:gd name="connsiteX64" fmla="*/ 3643 w 10000"/>
                    <a:gd name="connsiteY64" fmla="*/ 1164 h 10073"/>
                    <a:gd name="connsiteX65" fmla="*/ 5929 w 10000"/>
                    <a:gd name="connsiteY65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286 w 10000"/>
                    <a:gd name="connsiteY3" fmla="*/ 820 h 10073"/>
                    <a:gd name="connsiteX4" fmla="*/ 8643 w 10000"/>
                    <a:gd name="connsiteY4" fmla="*/ 992 h 10073"/>
                    <a:gd name="connsiteX5" fmla="*/ 8857 w 10000"/>
                    <a:gd name="connsiteY5" fmla="*/ 1222 h 10073"/>
                    <a:gd name="connsiteX6" fmla="*/ 8857 w 10000"/>
                    <a:gd name="connsiteY6" fmla="*/ 1394 h 10073"/>
                    <a:gd name="connsiteX7" fmla="*/ 8857 w 10000"/>
                    <a:gd name="connsiteY7" fmla="*/ 3061 h 10073"/>
                    <a:gd name="connsiteX8" fmla="*/ 9929 w 10000"/>
                    <a:gd name="connsiteY8" fmla="*/ 4613 h 10073"/>
                    <a:gd name="connsiteX9" fmla="*/ 10000 w 10000"/>
                    <a:gd name="connsiteY9" fmla="*/ 4786 h 10073"/>
                    <a:gd name="connsiteX10" fmla="*/ 10000 w 10000"/>
                    <a:gd name="connsiteY10" fmla="*/ 5015 h 10073"/>
                    <a:gd name="connsiteX11" fmla="*/ 9929 w 10000"/>
                    <a:gd name="connsiteY11" fmla="*/ 5187 h 10073"/>
                    <a:gd name="connsiteX12" fmla="*/ 9714 w 10000"/>
                    <a:gd name="connsiteY12" fmla="*/ 5245 h 10073"/>
                    <a:gd name="connsiteX13" fmla="*/ 9429 w 10000"/>
                    <a:gd name="connsiteY13" fmla="*/ 5303 h 10073"/>
                    <a:gd name="connsiteX14" fmla="*/ 9214 w 10000"/>
                    <a:gd name="connsiteY14" fmla="*/ 5303 h 10073"/>
                    <a:gd name="connsiteX15" fmla="*/ 9000 w 10000"/>
                    <a:gd name="connsiteY15" fmla="*/ 5245 h 10073"/>
                    <a:gd name="connsiteX16" fmla="*/ 8857 w 10000"/>
                    <a:gd name="connsiteY16" fmla="*/ 5073 h 10073"/>
                    <a:gd name="connsiteX17" fmla="*/ 7786 w 10000"/>
                    <a:gd name="connsiteY17" fmla="*/ 3636 h 10073"/>
                    <a:gd name="connsiteX18" fmla="*/ 7786 w 10000"/>
                    <a:gd name="connsiteY18" fmla="*/ 3521 h 10073"/>
                    <a:gd name="connsiteX19" fmla="*/ 7714 w 10000"/>
                    <a:gd name="connsiteY19" fmla="*/ 3406 h 10073"/>
                    <a:gd name="connsiteX20" fmla="*/ 7571 w 10000"/>
                    <a:gd name="connsiteY20" fmla="*/ 3234 h 10073"/>
                    <a:gd name="connsiteX21" fmla="*/ 7571 w 10000"/>
                    <a:gd name="connsiteY21" fmla="*/ 2315 h 10073"/>
                    <a:gd name="connsiteX22" fmla="*/ 5857 w 10000"/>
                    <a:gd name="connsiteY22" fmla="*/ 4728 h 10073"/>
                    <a:gd name="connsiteX23" fmla="*/ 7286 w 10000"/>
                    <a:gd name="connsiteY23" fmla="*/ 6740 h 10073"/>
                    <a:gd name="connsiteX24" fmla="*/ 7429 w 10000"/>
                    <a:gd name="connsiteY24" fmla="*/ 6854 h 10073"/>
                    <a:gd name="connsiteX25" fmla="*/ 7500 w 10000"/>
                    <a:gd name="connsiteY25" fmla="*/ 7084 h 10073"/>
                    <a:gd name="connsiteX26" fmla="*/ 7500 w 10000"/>
                    <a:gd name="connsiteY26" fmla="*/ 9325 h 10073"/>
                    <a:gd name="connsiteX27" fmla="*/ 7429 w 10000"/>
                    <a:gd name="connsiteY27" fmla="*/ 9670 h 10073"/>
                    <a:gd name="connsiteX28" fmla="*/ 7214 w 10000"/>
                    <a:gd name="connsiteY28" fmla="*/ 9901 h 10073"/>
                    <a:gd name="connsiteX29" fmla="*/ 7000 w 10000"/>
                    <a:gd name="connsiteY29" fmla="*/ 9958 h 10073"/>
                    <a:gd name="connsiteX30" fmla="*/ 6643 w 10000"/>
                    <a:gd name="connsiteY30" fmla="*/ 10073 h 10073"/>
                    <a:gd name="connsiteX31" fmla="*/ 6357 w 10000"/>
                    <a:gd name="connsiteY31" fmla="*/ 9958 h 10073"/>
                    <a:gd name="connsiteX32" fmla="*/ 6071 w 10000"/>
                    <a:gd name="connsiteY32" fmla="*/ 9901 h 10073"/>
                    <a:gd name="connsiteX33" fmla="*/ 5857 w 10000"/>
                    <a:gd name="connsiteY33" fmla="*/ 9670 h 10073"/>
                    <a:gd name="connsiteX34" fmla="*/ 5857 w 10000"/>
                    <a:gd name="connsiteY34" fmla="*/ 9325 h 10073"/>
                    <a:gd name="connsiteX35" fmla="*/ 5857 w 10000"/>
                    <a:gd name="connsiteY35" fmla="*/ 7257 h 10073"/>
                    <a:gd name="connsiteX36" fmla="*/ 4571 w 10000"/>
                    <a:gd name="connsiteY36" fmla="*/ 5532 h 10073"/>
                    <a:gd name="connsiteX37" fmla="*/ 1643 w 10000"/>
                    <a:gd name="connsiteY37" fmla="*/ 9728 h 10073"/>
                    <a:gd name="connsiteX38" fmla="*/ 1429 w 10000"/>
                    <a:gd name="connsiteY38" fmla="*/ 9901 h 10073"/>
                    <a:gd name="connsiteX39" fmla="*/ 1214 w 10000"/>
                    <a:gd name="connsiteY39" fmla="*/ 9958 h 10073"/>
                    <a:gd name="connsiteX40" fmla="*/ 929 w 10000"/>
                    <a:gd name="connsiteY40" fmla="*/ 10073 h 10073"/>
                    <a:gd name="connsiteX41" fmla="*/ 643 w 10000"/>
                    <a:gd name="connsiteY41" fmla="*/ 10073 h 10073"/>
                    <a:gd name="connsiteX42" fmla="*/ 429 w 10000"/>
                    <a:gd name="connsiteY42" fmla="*/ 9958 h 10073"/>
                    <a:gd name="connsiteX43" fmla="*/ 286 w 10000"/>
                    <a:gd name="connsiteY43" fmla="*/ 9843 h 10073"/>
                    <a:gd name="connsiteX44" fmla="*/ 71 w 10000"/>
                    <a:gd name="connsiteY44" fmla="*/ 9670 h 10073"/>
                    <a:gd name="connsiteX45" fmla="*/ 0 w 10000"/>
                    <a:gd name="connsiteY45" fmla="*/ 9441 h 10073"/>
                    <a:gd name="connsiteX46" fmla="*/ 71 w 10000"/>
                    <a:gd name="connsiteY46" fmla="*/ 9269 h 10073"/>
                    <a:gd name="connsiteX47" fmla="*/ 71 w 10000"/>
                    <a:gd name="connsiteY47" fmla="*/ 9038 h 10073"/>
                    <a:gd name="connsiteX48" fmla="*/ 5071 w 10000"/>
                    <a:gd name="connsiteY48" fmla="*/ 2142 h 10073"/>
                    <a:gd name="connsiteX49" fmla="*/ 5786 w 10000"/>
                    <a:gd name="connsiteY49" fmla="*/ 1280 h 10073"/>
                    <a:gd name="connsiteX50" fmla="*/ 4286 w 10000"/>
                    <a:gd name="connsiteY50" fmla="*/ 1970 h 10073"/>
                    <a:gd name="connsiteX51" fmla="*/ 3286 w 10000"/>
                    <a:gd name="connsiteY51" fmla="*/ 3464 h 10073"/>
                    <a:gd name="connsiteX52" fmla="*/ 3071 w 10000"/>
                    <a:gd name="connsiteY52" fmla="*/ 3636 h 10073"/>
                    <a:gd name="connsiteX53" fmla="*/ 2857 w 10000"/>
                    <a:gd name="connsiteY53" fmla="*/ 3693 h 10073"/>
                    <a:gd name="connsiteX54" fmla="*/ 2643 w 10000"/>
                    <a:gd name="connsiteY54" fmla="*/ 3693 h 10073"/>
                    <a:gd name="connsiteX55" fmla="*/ 2357 w 10000"/>
                    <a:gd name="connsiteY55" fmla="*/ 3693 h 10073"/>
                    <a:gd name="connsiteX56" fmla="*/ 2214 w 10000"/>
                    <a:gd name="connsiteY56" fmla="*/ 3521 h 10073"/>
                    <a:gd name="connsiteX57" fmla="*/ 2071 w 10000"/>
                    <a:gd name="connsiteY57" fmla="*/ 3406 h 10073"/>
                    <a:gd name="connsiteX58" fmla="*/ 2071 w 10000"/>
                    <a:gd name="connsiteY58" fmla="*/ 3176 h 10073"/>
                    <a:gd name="connsiteX59" fmla="*/ 2214 w 10000"/>
                    <a:gd name="connsiteY59" fmla="*/ 3003 h 10073"/>
                    <a:gd name="connsiteX60" fmla="*/ 3357 w 10000"/>
                    <a:gd name="connsiteY60" fmla="*/ 1394 h 10073"/>
                    <a:gd name="connsiteX61" fmla="*/ 3429 w 10000"/>
                    <a:gd name="connsiteY61" fmla="*/ 1280 h 10073"/>
                    <a:gd name="connsiteX62" fmla="*/ 3571 w 10000"/>
                    <a:gd name="connsiteY62" fmla="*/ 1222 h 10073"/>
                    <a:gd name="connsiteX63" fmla="*/ 3643 w 10000"/>
                    <a:gd name="connsiteY63" fmla="*/ 1164 h 10073"/>
                    <a:gd name="connsiteX64" fmla="*/ 5929 w 10000"/>
                    <a:gd name="connsiteY64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286 w 10000"/>
                    <a:gd name="connsiteY3" fmla="*/ 820 h 10073"/>
                    <a:gd name="connsiteX4" fmla="*/ 8643 w 10000"/>
                    <a:gd name="connsiteY4" fmla="*/ 992 h 10073"/>
                    <a:gd name="connsiteX5" fmla="*/ 8857 w 10000"/>
                    <a:gd name="connsiteY5" fmla="*/ 1394 h 10073"/>
                    <a:gd name="connsiteX6" fmla="*/ 8857 w 10000"/>
                    <a:gd name="connsiteY6" fmla="*/ 3061 h 10073"/>
                    <a:gd name="connsiteX7" fmla="*/ 9929 w 10000"/>
                    <a:gd name="connsiteY7" fmla="*/ 4613 h 10073"/>
                    <a:gd name="connsiteX8" fmla="*/ 10000 w 10000"/>
                    <a:gd name="connsiteY8" fmla="*/ 4786 h 10073"/>
                    <a:gd name="connsiteX9" fmla="*/ 10000 w 10000"/>
                    <a:gd name="connsiteY9" fmla="*/ 5015 h 10073"/>
                    <a:gd name="connsiteX10" fmla="*/ 9929 w 10000"/>
                    <a:gd name="connsiteY10" fmla="*/ 5187 h 10073"/>
                    <a:gd name="connsiteX11" fmla="*/ 9714 w 10000"/>
                    <a:gd name="connsiteY11" fmla="*/ 5245 h 10073"/>
                    <a:gd name="connsiteX12" fmla="*/ 9429 w 10000"/>
                    <a:gd name="connsiteY12" fmla="*/ 5303 h 10073"/>
                    <a:gd name="connsiteX13" fmla="*/ 9214 w 10000"/>
                    <a:gd name="connsiteY13" fmla="*/ 5303 h 10073"/>
                    <a:gd name="connsiteX14" fmla="*/ 9000 w 10000"/>
                    <a:gd name="connsiteY14" fmla="*/ 5245 h 10073"/>
                    <a:gd name="connsiteX15" fmla="*/ 8857 w 10000"/>
                    <a:gd name="connsiteY15" fmla="*/ 5073 h 10073"/>
                    <a:gd name="connsiteX16" fmla="*/ 7786 w 10000"/>
                    <a:gd name="connsiteY16" fmla="*/ 3636 h 10073"/>
                    <a:gd name="connsiteX17" fmla="*/ 7786 w 10000"/>
                    <a:gd name="connsiteY17" fmla="*/ 3521 h 10073"/>
                    <a:gd name="connsiteX18" fmla="*/ 7714 w 10000"/>
                    <a:gd name="connsiteY18" fmla="*/ 3406 h 10073"/>
                    <a:gd name="connsiteX19" fmla="*/ 7571 w 10000"/>
                    <a:gd name="connsiteY19" fmla="*/ 3234 h 10073"/>
                    <a:gd name="connsiteX20" fmla="*/ 7571 w 10000"/>
                    <a:gd name="connsiteY20" fmla="*/ 2315 h 10073"/>
                    <a:gd name="connsiteX21" fmla="*/ 5857 w 10000"/>
                    <a:gd name="connsiteY21" fmla="*/ 4728 h 10073"/>
                    <a:gd name="connsiteX22" fmla="*/ 7286 w 10000"/>
                    <a:gd name="connsiteY22" fmla="*/ 6740 h 10073"/>
                    <a:gd name="connsiteX23" fmla="*/ 7429 w 10000"/>
                    <a:gd name="connsiteY23" fmla="*/ 6854 h 10073"/>
                    <a:gd name="connsiteX24" fmla="*/ 7500 w 10000"/>
                    <a:gd name="connsiteY24" fmla="*/ 7084 h 10073"/>
                    <a:gd name="connsiteX25" fmla="*/ 7500 w 10000"/>
                    <a:gd name="connsiteY25" fmla="*/ 9325 h 10073"/>
                    <a:gd name="connsiteX26" fmla="*/ 7429 w 10000"/>
                    <a:gd name="connsiteY26" fmla="*/ 9670 h 10073"/>
                    <a:gd name="connsiteX27" fmla="*/ 7214 w 10000"/>
                    <a:gd name="connsiteY27" fmla="*/ 9901 h 10073"/>
                    <a:gd name="connsiteX28" fmla="*/ 7000 w 10000"/>
                    <a:gd name="connsiteY28" fmla="*/ 9958 h 10073"/>
                    <a:gd name="connsiteX29" fmla="*/ 6643 w 10000"/>
                    <a:gd name="connsiteY29" fmla="*/ 10073 h 10073"/>
                    <a:gd name="connsiteX30" fmla="*/ 6357 w 10000"/>
                    <a:gd name="connsiteY30" fmla="*/ 9958 h 10073"/>
                    <a:gd name="connsiteX31" fmla="*/ 6071 w 10000"/>
                    <a:gd name="connsiteY31" fmla="*/ 9901 h 10073"/>
                    <a:gd name="connsiteX32" fmla="*/ 5857 w 10000"/>
                    <a:gd name="connsiteY32" fmla="*/ 9670 h 10073"/>
                    <a:gd name="connsiteX33" fmla="*/ 5857 w 10000"/>
                    <a:gd name="connsiteY33" fmla="*/ 9325 h 10073"/>
                    <a:gd name="connsiteX34" fmla="*/ 5857 w 10000"/>
                    <a:gd name="connsiteY34" fmla="*/ 7257 h 10073"/>
                    <a:gd name="connsiteX35" fmla="*/ 4571 w 10000"/>
                    <a:gd name="connsiteY35" fmla="*/ 5532 h 10073"/>
                    <a:gd name="connsiteX36" fmla="*/ 1643 w 10000"/>
                    <a:gd name="connsiteY36" fmla="*/ 9728 h 10073"/>
                    <a:gd name="connsiteX37" fmla="*/ 1429 w 10000"/>
                    <a:gd name="connsiteY37" fmla="*/ 9901 h 10073"/>
                    <a:gd name="connsiteX38" fmla="*/ 1214 w 10000"/>
                    <a:gd name="connsiteY38" fmla="*/ 9958 h 10073"/>
                    <a:gd name="connsiteX39" fmla="*/ 929 w 10000"/>
                    <a:gd name="connsiteY39" fmla="*/ 10073 h 10073"/>
                    <a:gd name="connsiteX40" fmla="*/ 643 w 10000"/>
                    <a:gd name="connsiteY40" fmla="*/ 10073 h 10073"/>
                    <a:gd name="connsiteX41" fmla="*/ 429 w 10000"/>
                    <a:gd name="connsiteY41" fmla="*/ 9958 h 10073"/>
                    <a:gd name="connsiteX42" fmla="*/ 286 w 10000"/>
                    <a:gd name="connsiteY42" fmla="*/ 9843 h 10073"/>
                    <a:gd name="connsiteX43" fmla="*/ 71 w 10000"/>
                    <a:gd name="connsiteY43" fmla="*/ 9670 h 10073"/>
                    <a:gd name="connsiteX44" fmla="*/ 0 w 10000"/>
                    <a:gd name="connsiteY44" fmla="*/ 9441 h 10073"/>
                    <a:gd name="connsiteX45" fmla="*/ 71 w 10000"/>
                    <a:gd name="connsiteY45" fmla="*/ 9269 h 10073"/>
                    <a:gd name="connsiteX46" fmla="*/ 71 w 10000"/>
                    <a:gd name="connsiteY46" fmla="*/ 9038 h 10073"/>
                    <a:gd name="connsiteX47" fmla="*/ 5071 w 10000"/>
                    <a:gd name="connsiteY47" fmla="*/ 2142 h 10073"/>
                    <a:gd name="connsiteX48" fmla="*/ 5786 w 10000"/>
                    <a:gd name="connsiteY48" fmla="*/ 1280 h 10073"/>
                    <a:gd name="connsiteX49" fmla="*/ 4286 w 10000"/>
                    <a:gd name="connsiteY49" fmla="*/ 1970 h 10073"/>
                    <a:gd name="connsiteX50" fmla="*/ 3286 w 10000"/>
                    <a:gd name="connsiteY50" fmla="*/ 3464 h 10073"/>
                    <a:gd name="connsiteX51" fmla="*/ 3071 w 10000"/>
                    <a:gd name="connsiteY51" fmla="*/ 3636 h 10073"/>
                    <a:gd name="connsiteX52" fmla="*/ 2857 w 10000"/>
                    <a:gd name="connsiteY52" fmla="*/ 3693 h 10073"/>
                    <a:gd name="connsiteX53" fmla="*/ 2643 w 10000"/>
                    <a:gd name="connsiteY53" fmla="*/ 3693 h 10073"/>
                    <a:gd name="connsiteX54" fmla="*/ 2357 w 10000"/>
                    <a:gd name="connsiteY54" fmla="*/ 3693 h 10073"/>
                    <a:gd name="connsiteX55" fmla="*/ 2214 w 10000"/>
                    <a:gd name="connsiteY55" fmla="*/ 3521 h 10073"/>
                    <a:gd name="connsiteX56" fmla="*/ 2071 w 10000"/>
                    <a:gd name="connsiteY56" fmla="*/ 3406 h 10073"/>
                    <a:gd name="connsiteX57" fmla="*/ 2071 w 10000"/>
                    <a:gd name="connsiteY57" fmla="*/ 3176 h 10073"/>
                    <a:gd name="connsiteX58" fmla="*/ 2214 w 10000"/>
                    <a:gd name="connsiteY58" fmla="*/ 3003 h 10073"/>
                    <a:gd name="connsiteX59" fmla="*/ 3357 w 10000"/>
                    <a:gd name="connsiteY59" fmla="*/ 1394 h 10073"/>
                    <a:gd name="connsiteX60" fmla="*/ 3429 w 10000"/>
                    <a:gd name="connsiteY60" fmla="*/ 1280 h 10073"/>
                    <a:gd name="connsiteX61" fmla="*/ 3571 w 10000"/>
                    <a:gd name="connsiteY61" fmla="*/ 1222 h 10073"/>
                    <a:gd name="connsiteX62" fmla="*/ 3643 w 10000"/>
                    <a:gd name="connsiteY62" fmla="*/ 1164 h 10073"/>
                    <a:gd name="connsiteX63" fmla="*/ 5929 w 10000"/>
                    <a:gd name="connsiteY6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357 w 10000"/>
                    <a:gd name="connsiteY58" fmla="*/ 1394 h 10073"/>
                    <a:gd name="connsiteX59" fmla="*/ 3429 w 10000"/>
                    <a:gd name="connsiteY59" fmla="*/ 1280 h 10073"/>
                    <a:gd name="connsiteX60" fmla="*/ 3571 w 10000"/>
                    <a:gd name="connsiteY60" fmla="*/ 1222 h 10073"/>
                    <a:gd name="connsiteX61" fmla="*/ 3643 w 10000"/>
                    <a:gd name="connsiteY61" fmla="*/ 1164 h 10073"/>
                    <a:gd name="connsiteX62" fmla="*/ 5929 w 10000"/>
                    <a:gd name="connsiteY62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357 w 10000"/>
                    <a:gd name="connsiteY58" fmla="*/ 1394 h 10073"/>
                    <a:gd name="connsiteX59" fmla="*/ 3429 w 10000"/>
                    <a:gd name="connsiteY59" fmla="*/ 1280 h 10073"/>
                    <a:gd name="connsiteX60" fmla="*/ 3571 w 10000"/>
                    <a:gd name="connsiteY60" fmla="*/ 1222 h 10073"/>
                    <a:gd name="connsiteX61" fmla="*/ 3643 w 10000"/>
                    <a:gd name="connsiteY61" fmla="*/ 1164 h 10073"/>
                    <a:gd name="connsiteX62" fmla="*/ 5929 w 10000"/>
                    <a:gd name="connsiteY62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357 w 10000"/>
                    <a:gd name="connsiteY58" fmla="*/ 1394 h 10073"/>
                    <a:gd name="connsiteX59" fmla="*/ 3429 w 10000"/>
                    <a:gd name="connsiteY59" fmla="*/ 1280 h 10073"/>
                    <a:gd name="connsiteX60" fmla="*/ 3571 w 10000"/>
                    <a:gd name="connsiteY60" fmla="*/ 1222 h 10073"/>
                    <a:gd name="connsiteX61" fmla="*/ 3643 w 10000"/>
                    <a:gd name="connsiteY61" fmla="*/ 1164 h 10073"/>
                    <a:gd name="connsiteX62" fmla="*/ 5929 w 10000"/>
                    <a:gd name="connsiteY62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357 w 10000"/>
                    <a:gd name="connsiteY58" fmla="*/ 1394 h 10073"/>
                    <a:gd name="connsiteX59" fmla="*/ 3429 w 10000"/>
                    <a:gd name="connsiteY59" fmla="*/ 1280 h 10073"/>
                    <a:gd name="connsiteX60" fmla="*/ 3571 w 10000"/>
                    <a:gd name="connsiteY60" fmla="*/ 1222 h 10073"/>
                    <a:gd name="connsiteX61" fmla="*/ 3643 w 10000"/>
                    <a:gd name="connsiteY61" fmla="*/ 1164 h 10073"/>
                    <a:gd name="connsiteX62" fmla="*/ 5929 w 10000"/>
                    <a:gd name="connsiteY62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357 w 10000"/>
                    <a:gd name="connsiteY58" fmla="*/ 1394 h 10073"/>
                    <a:gd name="connsiteX59" fmla="*/ 3571 w 10000"/>
                    <a:gd name="connsiteY59" fmla="*/ 1222 h 10073"/>
                    <a:gd name="connsiteX60" fmla="*/ 3643 w 10000"/>
                    <a:gd name="connsiteY60" fmla="*/ 1164 h 10073"/>
                    <a:gd name="connsiteX61" fmla="*/ 5929 w 10000"/>
                    <a:gd name="connsiteY61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357 w 10000"/>
                    <a:gd name="connsiteY58" fmla="*/ 1394 h 10073"/>
                    <a:gd name="connsiteX59" fmla="*/ 3643 w 10000"/>
                    <a:gd name="connsiteY59" fmla="*/ 1164 h 10073"/>
                    <a:gd name="connsiteX60" fmla="*/ 5929 w 10000"/>
                    <a:gd name="connsiteY60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411 w 10000"/>
                    <a:gd name="connsiteY58" fmla="*/ 1315 h 10073"/>
                    <a:gd name="connsiteX59" fmla="*/ 3643 w 10000"/>
                    <a:gd name="connsiteY59" fmla="*/ 1164 h 10073"/>
                    <a:gd name="connsiteX60" fmla="*/ 5929 w 10000"/>
                    <a:gd name="connsiteY60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521 h 10073"/>
                    <a:gd name="connsiteX55" fmla="*/ 2071 w 10000"/>
                    <a:gd name="connsiteY55" fmla="*/ 3406 h 10073"/>
                    <a:gd name="connsiteX56" fmla="*/ 2071 w 10000"/>
                    <a:gd name="connsiteY56" fmla="*/ 3176 h 10073"/>
                    <a:gd name="connsiteX57" fmla="*/ 2214 w 10000"/>
                    <a:gd name="connsiteY57" fmla="*/ 3003 h 10073"/>
                    <a:gd name="connsiteX58" fmla="*/ 3411 w 10000"/>
                    <a:gd name="connsiteY58" fmla="*/ 1315 h 10073"/>
                    <a:gd name="connsiteX59" fmla="*/ 5929 w 10000"/>
                    <a:gd name="connsiteY59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071 w 10000"/>
                    <a:gd name="connsiteY54" fmla="*/ 3406 h 10073"/>
                    <a:gd name="connsiteX55" fmla="*/ 2071 w 10000"/>
                    <a:gd name="connsiteY55" fmla="*/ 3176 h 10073"/>
                    <a:gd name="connsiteX56" fmla="*/ 2214 w 10000"/>
                    <a:gd name="connsiteY56" fmla="*/ 3003 h 10073"/>
                    <a:gd name="connsiteX57" fmla="*/ 3411 w 10000"/>
                    <a:gd name="connsiteY57" fmla="*/ 1315 h 10073"/>
                    <a:gd name="connsiteX58" fmla="*/ 5929 w 10000"/>
                    <a:gd name="connsiteY58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071 w 10000"/>
                    <a:gd name="connsiteY54" fmla="*/ 3176 h 10073"/>
                    <a:gd name="connsiteX55" fmla="*/ 2214 w 10000"/>
                    <a:gd name="connsiteY55" fmla="*/ 3003 h 10073"/>
                    <a:gd name="connsiteX56" fmla="*/ 3411 w 10000"/>
                    <a:gd name="connsiteY56" fmla="*/ 1315 h 10073"/>
                    <a:gd name="connsiteX57" fmla="*/ 5929 w 10000"/>
                    <a:gd name="connsiteY57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643 w 10000"/>
                    <a:gd name="connsiteY52" fmla="*/ 3693 h 10073"/>
                    <a:gd name="connsiteX53" fmla="*/ 2357 w 10000"/>
                    <a:gd name="connsiteY53" fmla="*/ 3693 h 10073"/>
                    <a:gd name="connsiteX54" fmla="*/ 2214 w 10000"/>
                    <a:gd name="connsiteY54" fmla="*/ 3003 h 10073"/>
                    <a:gd name="connsiteX55" fmla="*/ 3411 w 10000"/>
                    <a:gd name="connsiteY55" fmla="*/ 1315 h 10073"/>
                    <a:gd name="connsiteX56" fmla="*/ 5929 w 10000"/>
                    <a:gd name="connsiteY56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857 w 10000"/>
                    <a:gd name="connsiteY51" fmla="*/ 3693 h 10073"/>
                    <a:gd name="connsiteX52" fmla="*/ 2357 w 10000"/>
                    <a:gd name="connsiteY52" fmla="*/ 3693 h 10073"/>
                    <a:gd name="connsiteX53" fmla="*/ 2214 w 10000"/>
                    <a:gd name="connsiteY53" fmla="*/ 3003 h 10073"/>
                    <a:gd name="connsiteX54" fmla="*/ 3411 w 10000"/>
                    <a:gd name="connsiteY54" fmla="*/ 1315 h 10073"/>
                    <a:gd name="connsiteX55" fmla="*/ 5929 w 10000"/>
                    <a:gd name="connsiteY55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3071 w 10000"/>
                    <a:gd name="connsiteY50" fmla="*/ 3636 h 10073"/>
                    <a:gd name="connsiteX51" fmla="*/ 2357 w 10000"/>
                    <a:gd name="connsiteY51" fmla="*/ 3693 h 10073"/>
                    <a:gd name="connsiteX52" fmla="*/ 2214 w 10000"/>
                    <a:gd name="connsiteY52" fmla="*/ 3003 h 10073"/>
                    <a:gd name="connsiteX53" fmla="*/ 3411 w 10000"/>
                    <a:gd name="connsiteY53" fmla="*/ 1315 h 10073"/>
                    <a:gd name="connsiteX54" fmla="*/ 5929 w 10000"/>
                    <a:gd name="connsiteY54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714 w 10000"/>
                    <a:gd name="connsiteY17" fmla="*/ 3406 h 10073"/>
                    <a:gd name="connsiteX18" fmla="*/ 7571 w 10000"/>
                    <a:gd name="connsiteY18" fmla="*/ 3234 h 10073"/>
                    <a:gd name="connsiteX19" fmla="*/ 7571 w 10000"/>
                    <a:gd name="connsiteY19" fmla="*/ 2315 h 10073"/>
                    <a:gd name="connsiteX20" fmla="*/ 5857 w 10000"/>
                    <a:gd name="connsiteY20" fmla="*/ 4728 h 10073"/>
                    <a:gd name="connsiteX21" fmla="*/ 7286 w 10000"/>
                    <a:gd name="connsiteY21" fmla="*/ 6740 h 10073"/>
                    <a:gd name="connsiteX22" fmla="*/ 7429 w 10000"/>
                    <a:gd name="connsiteY22" fmla="*/ 6854 h 10073"/>
                    <a:gd name="connsiteX23" fmla="*/ 7500 w 10000"/>
                    <a:gd name="connsiteY23" fmla="*/ 7084 h 10073"/>
                    <a:gd name="connsiteX24" fmla="*/ 7500 w 10000"/>
                    <a:gd name="connsiteY24" fmla="*/ 9325 h 10073"/>
                    <a:gd name="connsiteX25" fmla="*/ 7429 w 10000"/>
                    <a:gd name="connsiteY25" fmla="*/ 9670 h 10073"/>
                    <a:gd name="connsiteX26" fmla="*/ 7214 w 10000"/>
                    <a:gd name="connsiteY26" fmla="*/ 9901 h 10073"/>
                    <a:gd name="connsiteX27" fmla="*/ 7000 w 10000"/>
                    <a:gd name="connsiteY27" fmla="*/ 9958 h 10073"/>
                    <a:gd name="connsiteX28" fmla="*/ 6643 w 10000"/>
                    <a:gd name="connsiteY28" fmla="*/ 10073 h 10073"/>
                    <a:gd name="connsiteX29" fmla="*/ 6357 w 10000"/>
                    <a:gd name="connsiteY29" fmla="*/ 9958 h 10073"/>
                    <a:gd name="connsiteX30" fmla="*/ 6071 w 10000"/>
                    <a:gd name="connsiteY30" fmla="*/ 9901 h 10073"/>
                    <a:gd name="connsiteX31" fmla="*/ 5857 w 10000"/>
                    <a:gd name="connsiteY31" fmla="*/ 9670 h 10073"/>
                    <a:gd name="connsiteX32" fmla="*/ 5857 w 10000"/>
                    <a:gd name="connsiteY32" fmla="*/ 9325 h 10073"/>
                    <a:gd name="connsiteX33" fmla="*/ 5857 w 10000"/>
                    <a:gd name="connsiteY33" fmla="*/ 7257 h 10073"/>
                    <a:gd name="connsiteX34" fmla="*/ 4571 w 10000"/>
                    <a:gd name="connsiteY34" fmla="*/ 5532 h 10073"/>
                    <a:gd name="connsiteX35" fmla="*/ 1643 w 10000"/>
                    <a:gd name="connsiteY35" fmla="*/ 9728 h 10073"/>
                    <a:gd name="connsiteX36" fmla="*/ 1429 w 10000"/>
                    <a:gd name="connsiteY36" fmla="*/ 9901 h 10073"/>
                    <a:gd name="connsiteX37" fmla="*/ 1214 w 10000"/>
                    <a:gd name="connsiteY37" fmla="*/ 9958 h 10073"/>
                    <a:gd name="connsiteX38" fmla="*/ 929 w 10000"/>
                    <a:gd name="connsiteY38" fmla="*/ 10073 h 10073"/>
                    <a:gd name="connsiteX39" fmla="*/ 643 w 10000"/>
                    <a:gd name="connsiteY39" fmla="*/ 10073 h 10073"/>
                    <a:gd name="connsiteX40" fmla="*/ 429 w 10000"/>
                    <a:gd name="connsiteY40" fmla="*/ 9958 h 10073"/>
                    <a:gd name="connsiteX41" fmla="*/ 286 w 10000"/>
                    <a:gd name="connsiteY41" fmla="*/ 9843 h 10073"/>
                    <a:gd name="connsiteX42" fmla="*/ 71 w 10000"/>
                    <a:gd name="connsiteY42" fmla="*/ 9670 h 10073"/>
                    <a:gd name="connsiteX43" fmla="*/ 0 w 10000"/>
                    <a:gd name="connsiteY43" fmla="*/ 9441 h 10073"/>
                    <a:gd name="connsiteX44" fmla="*/ 71 w 10000"/>
                    <a:gd name="connsiteY44" fmla="*/ 9269 h 10073"/>
                    <a:gd name="connsiteX45" fmla="*/ 71 w 10000"/>
                    <a:gd name="connsiteY45" fmla="*/ 9038 h 10073"/>
                    <a:gd name="connsiteX46" fmla="*/ 5071 w 10000"/>
                    <a:gd name="connsiteY46" fmla="*/ 2142 h 10073"/>
                    <a:gd name="connsiteX47" fmla="*/ 5786 w 10000"/>
                    <a:gd name="connsiteY47" fmla="*/ 1280 h 10073"/>
                    <a:gd name="connsiteX48" fmla="*/ 4286 w 10000"/>
                    <a:gd name="connsiteY48" fmla="*/ 1970 h 10073"/>
                    <a:gd name="connsiteX49" fmla="*/ 3286 w 10000"/>
                    <a:gd name="connsiteY49" fmla="*/ 3464 h 10073"/>
                    <a:gd name="connsiteX50" fmla="*/ 2357 w 10000"/>
                    <a:gd name="connsiteY50" fmla="*/ 3693 h 10073"/>
                    <a:gd name="connsiteX51" fmla="*/ 2214 w 10000"/>
                    <a:gd name="connsiteY51" fmla="*/ 3003 h 10073"/>
                    <a:gd name="connsiteX52" fmla="*/ 3411 w 10000"/>
                    <a:gd name="connsiteY52" fmla="*/ 1315 h 10073"/>
                    <a:gd name="connsiteX53" fmla="*/ 5929 w 10000"/>
                    <a:gd name="connsiteY53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786 w 10000"/>
                    <a:gd name="connsiteY16" fmla="*/ 3521 h 10073"/>
                    <a:gd name="connsiteX17" fmla="*/ 7571 w 10000"/>
                    <a:gd name="connsiteY17" fmla="*/ 3234 h 10073"/>
                    <a:gd name="connsiteX18" fmla="*/ 7571 w 10000"/>
                    <a:gd name="connsiteY18" fmla="*/ 2315 h 10073"/>
                    <a:gd name="connsiteX19" fmla="*/ 5857 w 10000"/>
                    <a:gd name="connsiteY19" fmla="*/ 4728 h 10073"/>
                    <a:gd name="connsiteX20" fmla="*/ 7286 w 10000"/>
                    <a:gd name="connsiteY20" fmla="*/ 6740 h 10073"/>
                    <a:gd name="connsiteX21" fmla="*/ 7429 w 10000"/>
                    <a:gd name="connsiteY21" fmla="*/ 6854 h 10073"/>
                    <a:gd name="connsiteX22" fmla="*/ 7500 w 10000"/>
                    <a:gd name="connsiteY22" fmla="*/ 7084 h 10073"/>
                    <a:gd name="connsiteX23" fmla="*/ 7500 w 10000"/>
                    <a:gd name="connsiteY23" fmla="*/ 9325 h 10073"/>
                    <a:gd name="connsiteX24" fmla="*/ 7429 w 10000"/>
                    <a:gd name="connsiteY24" fmla="*/ 9670 h 10073"/>
                    <a:gd name="connsiteX25" fmla="*/ 7214 w 10000"/>
                    <a:gd name="connsiteY25" fmla="*/ 9901 h 10073"/>
                    <a:gd name="connsiteX26" fmla="*/ 7000 w 10000"/>
                    <a:gd name="connsiteY26" fmla="*/ 9958 h 10073"/>
                    <a:gd name="connsiteX27" fmla="*/ 6643 w 10000"/>
                    <a:gd name="connsiteY27" fmla="*/ 10073 h 10073"/>
                    <a:gd name="connsiteX28" fmla="*/ 6357 w 10000"/>
                    <a:gd name="connsiteY28" fmla="*/ 9958 h 10073"/>
                    <a:gd name="connsiteX29" fmla="*/ 6071 w 10000"/>
                    <a:gd name="connsiteY29" fmla="*/ 9901 h 10073"/>
                    <a:gd name="connsiteX30" fmla="*/ 5857 w 10000"/>
                    <a:gd name="connsiteY30" fmla="*/ 9670 h 10073"/>
                    <a:gd name="connsiteX31" fmla="*/ 5857 w 10000"/>
                    <a:gd name="connsiteY31" fmla="*/ 9325 h 10073"/>
                    <a:gd name="connsiteX32" fmla="*/ 5857 w 10000"/>
                    <a:gd name="connsiteY32" fmla="*/ 7257 h 10073"/>
                    <a:gd name="connsiteX33" fmla="*/ 4571 w 10000"/>
                    <a:gd name="connsiteY33" fmla="*/ 5532 h 10073"/>
                    <a:gd name="connsiteX34" fmla="*/ 1643 w 10000"/>
                    <a:gd name="connsiteY34" fmla="*/ 9728 h 10073"/>
                    <a:gd name="connsiteX35" fmla="*/ 1429 w 10000"/>
                    <a:gd name="connsiteY35" fmla="*/ 9901 h 10073"/>
                    <a:gd name="connsiteX36" fmla="*/ 1214 w 10000"/>
                    <a:gd name="connsiteY36" fmla="*/ 9958 h 10073"/>
                    <a:gd name="connsiteX37" fmla="*/ 929 w 10000"/>
                    <a:gd name="connsiteY37" fmla="*/ 10073 h 10073"/>
                    <a:gd name="connsiteX38" fmla="*/ 643 w 10000"/>
                    <a:gd name="connsiteY38" fmla="*/ 10073 h 10073"/>
                    <a:gd name="connsiteX39" fmla="*/ 429 w 10000"/>
                    <a:gd name="connsiteY39" fmla="*/ 9958 h 10073"/>
                    <a:gd name="connsiteX40" fmla="*/ 286 w 10000"/>
                    <a:gd name="connsiteY40" fmla="*/ 9843 h 10073"/>
                    <a:gd name="connsiteX41" fmla="*/ 71 w 10000"/>
                    <a:gd name="connsiteY41" fmla="*/ 9670 h 10073"/>
                    <a:gd name="connsiteX42" fmla="*/ 0 w 10000"/>
                    <a:gd name="connsiteY42" fmla="*/ 9441 h 10073"/>
                    <a:gd name="connsiteX43" fmla="*/ 71 w 10000"/>
                    <a:gd name="connsiteY43" fmla="*/ 9269 h 10073"/>
                    <a:gd name="connsiteX44" fmla="*/ 71 w 10000"/>
                    <a:gd name="connsiteY44" fmla="*/ 9038 h 10073"/>
                    <a:gd name="connsiteX45" fmla="*/ 5071 w 10000"/>
                    <a:gd name="connsiteY45" fmla="*/ 2142 h 10073"/>
                    <a:gd name="connsiteX46" fmla="*/ 5786 w 10000"/>
                    <a:gd name="connsiteY46" fmla="*/ 1280 h 10073"/>
                    <a:gd name="connsiteX47" fmla="*/ 4286 w 10000"/>
                    <a:gd name="connsiteY47" fmla="*/ 1970 h 10073"/>
                    <a:gd name="connsiteX48" fmla="*/ 3286 w 10000"/>
                    <a:gd name="connsiteY48" fmla="*/ 3464 h 10073"/>
                    <a:gd name="connsiteX49" fmla="*/ 2357 w 10000"/>
                    <a:gd name="connsiteY49" fmla="*/ 3693 h 10073"/>
                    <a:gd name="connsiteX50" fmla="*/ 2214 w 10000"/>
                    <a:gd name="connsiteY50" fmla="*/ 3003 h 10073"/>
                    <a:gd name="connsiteX51" fmla="*/ 3411 w 10000"/>
                    <a:gd name="connsiteY51" fmla="*/ 1315 h 10073"/>
                    <a:gd name="connsiteX52" fmla="*/ 5929 w 10000"/>
                    <a:gd name="connsiteY52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786 w 10000"/>
                    <a:gd name="connsiteY15" fmla="*/ 3636 h 10073"/>
                    <a:gd name="connsiteX16" fmla="*/ 7571 w 10000"/>
                    <a:gd name="connsiteY16" fmla="*/ 3234 h 10073"/>
                    <a:gd name="connsiteX17" fmla="*/ 7571 w 10000"/>
                    <a:gd name="connsiteY17" fmla="*/ 2315 h 10073"/>
                    <a:gd name="connsiteX18" fmla="*/ 5857 w 10000"/>
                    <a:gd name="connsiteY18" fmla="*/ 4728 h 10073"/>
                    <a:gd name="connsiteX19" fmla="*/ 7286 w 10000"/>
                    <a:gd name="connsiteY19" fmla="*/ 6740 h 10073"/>
                    <a:gd name="connsiteX20" fmla="*/ 7429 w 10000"/>
                    <a:gd name="connsiteY20" fmla="*/ 6854 h 10073"/>
                    <a:gd name="connsiteX21" fmla="*/ 7500 w 10000"/>
                    <a:gd name="connsiteY21" fmla="*/ 7084 h 10073"/>
                    <a:gd name="connsiteX22" fmla="*/ 7500 w 10000"/>
                    <a:gd name="connsiteY22" fmla="*/ 9325 h 10073"/>
                    <a:gd name="connsiteX23" fmla="*/ 7429 w 10000"/>
                    <a:gd name="connsiteY23" fmla="*/ 9670 h 10073"/>
                    <a:gd name="connsiteX24" fmla="*/ 7214 w 10000"/>
                    <a:gd name="connsiteY24" fmla="*/ 9901 h 10073"/>
                    <a:gd name="connsiteX25" fmla="*/ 7000 w 10000"/>
                    <a:gd name="connsiteY25" fmla="*/ 9958 h 10073"/>
                    <a:gd name="connsiteX26" fmla="*/ 6643 w 10000"/>
                    <a:gd name="connsiteY26" fmla="*/ 10073 h 10073"/>
                    <a:gd name="connsiteX27" fmla="*/ 6357 w 10000"/>
                    <a:gd name="connsiteY27" fmla="*/ 9958 h 10073"/>
                    <a:gd name="connsiteX28" fmla="*/ 6071 w 10000"/>
                    <a:gd name="connsiteY28" fmla="*/ 9901 h 10073"/>
                    <a:gd name="connsiteX29" fmla="*/ 5857 w 10000"/>
                    <a:gd name="connsiteY29" fmla="*/ 9670 h 10073"/>
                    <a:gd name="connsiteX30" fmla="*/ 5857 w 10000"/>
                    <a:gd name="connsiteY30" fmla="*/ 9325 h 10073"/>
                    <a:gd name="connsiteX31" fmla="*/ 5857 w 10000"/>
                    <a:gd name="connsiteY31" fmla="*/ 7257 h 10073"/>
                    <a:gd name="connsiteX32" fmla="*/ 4571 w 10000"/>
                    <a:gd name="connsiteY32" fmla="*/ 5532 h 10073"/>
                    <a:gd name="connsiteX33" fmla="*/ 1643 w 10000"/>
                    <a:gd name="connsiteY33" fmla="*/ 9728 h 10073"/>
                    <a:gd name="connsiteX34" fmla="*/ 1429 w 10000"/>
                    <a:gd name="connsiteY34" fmla="*/ 9901 h 10073"/>
                    <a:gd name="connsiteX35" fmla="*/ 1214 w 10000"/>
                    <a:gd name="connsiteY35" fmla="*/ 9958 h 10073"/>
                    <a:gd name="connsiteX36" fmla="*/ 929 w 10000"/>
                    <a:gd name="connsiteY36" fmla="*/ 10073 h 10073"/>
                    <a:gd name="connsiteX37" fmla="*/ 643 w 10000"/>
                    <a:gd name="connsiteY37" fmla="*/ 10073 h 10073"/>
                    <a:gd name="connsiteX38" fmla="*/ 429 w 10000"/>
                    <a:gd name="connsiteY38" fmla="*/ 9958 h 10073"/>
                    <a:gd name="connsiteX39" fmla="*/ 286 w 10000"/>
                    <a:gd name="connsiteY39" fmla="*/ 9843 h 10073"/>
                    <a:gd name="connsiteX40" fmla="*/ 71 w 10000"/>
                    <a:gd name="connsiteY40" fmla="*/ 9670 h 10073"/>
                    <a:gd name="connsiteX41" fmla="*/ 0 w 10000"/>
                    <a:gd name="connsiteY41" fmla="*/ 9441 h 10073"/>
                    <a:gd name="connsiteX42" fmla="*/ 71 w 10000"/>
                    <a:gd name="connsiteY42" fmla="*/ 9269 h 10073"/>
                    <a:gd name="connsiteX43" fmla="*/ 71 w 10000"/>
                    <a:gd name="connsiteY43" fmla="*/ 9038 h 10073"/>
                    <a:gd name="connsiteX44" fmla="*/ 5071 w 10000"/>
                    <a:gd name="connsiteY44" fmla="*/ 2142 h 10073"/>
                    <a:gd name="connsiteX45" fmla="*/ 5786 w 10000"/>
                    <a:gd name="connsiteY45" fmla="*/ 1280 h 10073"/>
                    <a:gd name="connsiteX46" fmla="*/ 4286 w 10000"/>
                    <a:gd name="connsiteY46" fmla="*/ 1970 h 10073"/>
                    <a:gd name="connsiteX47" fmla="*/ 3286 w 10000"/>
                    <a:gd name="connsiteY47" fmla="*/ 3464 h 10073"/>
                    <a:gd name="connsiteX48" fmla="*/ 2357 w 10000"/>
                    <a:gd name="connsiteY48" fmla="*/ 3693 h 10073"/>
                    <a:gd name="connsiteX49" fmla="*/ 2214 w 10000"/>
                    <a:gd name="connsiteY49" fmla="*/ 3003 h 10073"/>
                    <a:gd name="connsiteX50" fmla="*/ 3411 w 10000"/>
                    <a:gd name="connsiteY50" fmla="*/ 1315 h 10073"/>
                    <a:gd name="connsiteX51" fmla="*/ 5929 w 10000"/>
                    <a:gd name="connsiteY51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429 w 10000"/>
                    <a:gd name="connsiteY11" fmla="*/ 5303 h 10073"/>
                    <a:gd name="connsiteX12" fmla="*/ 9214 w 10000"/>
                    <a:gd name="connsiteY12" fmla="*/ 5303 h 10073"/>
                    <a:gd name="connsiteX13" fmla="*/ 9000 w 10000"/>
                    <a:gd name="connsiteY13" fmla="*/ 5245 h 10073"/>
                    <a:gd name="connsiteX14" fmla="*/ 8857 w 10000"/>
                    <a:gd name="connsiteY14" fmla="*/ 5073 h 10073"/>
                    <a:gd name="connsiteX15" fmla="*/ 7571 w 10000"/>
                    <a:gd name="connsiteY15" fmla="*/ 3234 h 10073"/>
                    <a:gd name="connsiteX16" fmla="*/ 7571 w 10000"/>
                    <a:gd name="connsiteY16" fmla="*/ 2315 h 10073"/>
                    <a:gd name="connsiteX17" fmla="*/ 5857 w 10000"/>
                    <a:gd name="connsiteY17" fmla="*/ 4728 h 10073"/>
                    <a:gd name="connsiteX18" fmla="*/ 7286 w 10000"/>
                    <a:gd name="connsiteY18" fmla="*/ 6740 h 10073"/>
                    <a:gd name="connsiteX19" fmla="*/ 7429 w 10000"/>
                    <a:gd name="connsiteY19" fmla="*/ 6854 h 10073"/>
                    <a:gd name="connsiteX20" fmla="*/ 7500 w 10000"/>
                    <a:gd name="connsiteY20" fmla="*/ 7084 h 10073"/>
                    <a:gd name="connsiteX21" fmla="*/ 7500 w 10000"/>
                    <a:gd name="connsiteY21" fmla="*/ 9325 h 10073"/>
                    <a:gd name="connsiteX22" fmla="*/ 7429 w 10000"/>
                    <a:gd name="connsiteY22" fmla="*/ 9670 h 10073"/>
                    <a:gd name="connsiteX23" fmla="*/ 7214 w 10000"/>
                    <a:gd name="connsiteY23" fmla="*/ 9901 h 10073"/>
                    <a:gd name="connsiteX24" fmla="*/ 7000 w 10000"/>
                    <a:gd name="connsiteY24" fmla="*/ 9958 h 10073"/>
                    <a:gd name="connsiteX25" fmla="*/ 6643 w 10000"/>
                    <a:gd name="connsiteY25" fmla="*/ 10073 h 10073"/>
                    <a:gd name="connsiteX26" fmla="*/ 6357 w 10000"/>
                    <a:gd name="connsiteY26" fmla="*/ 9958 h 10073"/>
                    <a:gd name="connsiteX27" fmla="*/ 6071 w 10000"/>
                    <a:gd name="connsiteY27" fmla="*/ 9901 h 10073"/>
                    <a:gd name="connsiteX28" fmla="*/ 5857 w 10000"/>
                    <a:gd name="connsiteY28" fmla="*/ 9670 h 10073"/>
                    <a:gd name="connsiteX29" fmla="*/ 5857 w 10000"/>
                    <a:gd name="connsiteY29" fmla="*/ 9325 h 10073"/>
                    <a:gd name="connsiteX30" fmla="*/ 5857 w 10000"/>
                    <a:gd name="connsiteY30" fmla="*/ 7257 h 10073"/>
                    <a:gd name="connsiteX31" fmla="*/ 4571 w 10000"/>
                    <a:gd name="connsiteY31" fmla="*/ 5532 h 10073"/>
                    <a:gd name="connsiteX32" fmla="*/ 1643 w 10000"/>
                    <a:gd name="connsiteY32" fmla="*/ 9728 h 10073"/>
                    <a:gd name="connsiteX33" fmla="*/ 1429 w 10000"/>
                    <a:gd name="connsiteY33" fmla="*/ 9901 h 10073"/>
                    <a:gd name="connsiteX34" fmla="*/ 1214 w 10000"/>
                    <a:gd name="connsiteY34" fmla="*/ 9958 h 10073"/>
                    <a:gd name="connsiteX35" fmla="*/ 929 w 10000"/>
                    <a:gd name="connsiteY35" fmla="*/ 10073 h 10073"/>
                    <a:gd name="connsiteX36" fmla="*/ 643 w 10000"/>
                    <a:gd name="connsiteY36" fmla="*/ 10073 h 10073"/>
                    <a:gd name="connsiteX37" fmla="*/ 429 w 10000"/>
                    <a:gd name="connsiteY37" fmla="*/ 9958 h 10073"/>
                    <a:gd name="connsiteX38" fmla="*/ 286 w 10000"/>
                    <a:gd name="connsiteY38" fmla="*/ 9843 h 10073"/>
                    <a:gd name="connsiteX39" fmla="*/ 71 w 10000"/>
                    <a:gd name="connsiteY39" fmla="*/ 9670 h 10073"/>
                    <a:gd name="connsiteX40" fmla="*/ 0 w 10000"/>
                    <a:gd name="connsiteY40" fmla="*/ 9441 h 10073"/>
                    <a:gd name="connsiteX41" fmla="*/ 71 w 10000"/>
                    <a:gd name="connsiteY41" fmla="*/ 9269 h 10073"/>
                    <a:gd name="connsiteX42" fmla="*/ 71 w 10000"/>
                    <a:gd name="connsiteY42" fmla="*/ 9038 h 10073"/>
                    <a:gd name="connsiteX43" fmla="*/ 5071 w 10000"/>
                    <a:gd name="connsiteY43" fmla="*/ 2142 h 10073"/>
                    <a:gd name="connsiteX44" fmla="*/ 5786 w 10000"/>
                    <a:gd name="connsiteY44" fmla="*/ 1280 h 10073"/>
                    <a:gd name="connsiteX45" fmla="*/ 4286 w 10000"/>
                    <a:gd name="connsiteY45" fmla="*/ 1970 h 10073"/>
                    <a:gd name="connsiteX46" fmla="*/ 3286 w 10000"/>
                    <a:gd name="connsiteY46" fmla="*/ 3464 h 10073"/>
                    <a:gd name="connsiteX47" fmla="*/ 2357 w 10000"/>
                    <a:gd name="connsiteY47" fmla="*/ 3693 h 10073"/>
                    <a:gd name="connsiteX48" fmla="*/ 2214 w 10000"/>
                    <a:gd name="connsiteY48" fmla="*/ 3003 h 10073"/>
                    <a:gd name="connsiteX49" fmla="*/ 3411 w 10000"/>
                    <a:gd name="connsiteY49" fmla="*/ 1315 h 10073"/>
                    <a:gd name="connsiteX50" fmla="*/ 5929 w 10000"/>
                    <a:gd name="connsiteY50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929 w 10000"/>
                    <a:gd name="connsiteY9" fmla="*/ 5187 h 10073"/>
                    <a:gd name="connsiteX10" fmla="*/ 9714 w 10000"/>
                    <a:gd name="connsiteY10" fmla="*/ 5245 h 10073"/>
                    <a:gd name="connsiteX11" fmla="*/ 9214 w 10000"/>
                    <a:gd name="connsiteY11" fmla="*/ 5303 h 10073"/>
                    <a:gd name="connsiteX12" fmla="*/ 9000 w 10000"/>
                    <a:gd name="connsiteY12" fmla="*/ 5245 h 10073"/>
                    <a:gd name="connsiteX13" fmla="*/ 8857 w 10000"/>
                    <a:gd name="connsiteY13" fmla="*/ 5073 h 10073"/>
                    <a:gd name="connsiteX14" fmla="*/ 7571 w 10000"/>
                    <a:gd name="connsiteY14" fmla="*/ 3234 h 10073"/>
                    <a:gd name="connsiteX15" fmla="*/ 7571 w 10000"/>
                    <a:gd name="connsiteY15" fmla="*/ 2315 h 10073"/>
                    <a:gd name="connsiteX16" fmla="*/ 5857 w 10000"/>
                    <a:gd name="connsiteY16" fmla="*/ 4728 h 10073"/>
                    <a:gd name="connsiteX17" fmla="*/ 7286 w 10000"/>
                    <a:gd name="connsiteY17" fmla="*/ 6740 h 10073"/>
                    <a:gd name="connsiteX18" fmla="*/ 7429 w 10000"/>
                    <a:gd name="connsiteY18" fmla="*/ 6854 h 10073"/>
                    <a:gd name="connsiteX19" fmla="*/ 7500 w 10000"/>
                    <a:gd name="connsiteY19" fmla="*/ 7084 h 10073"/>
                    <a:gd name="connsiteX20" fmla="*/ 7500 w 10000"/>
                    <a:gd name="connsiteY20" fmla="*/ 9325 h 10073"/>
                    <a:gd name="connsiteX21" fmla="*/ 7429 w 10000"/>
                    <a:gd name="connsiteY21" fmla="*/ 9670 h 10073"/>
                    <a:gd name="connsiteX22" fmla="*/ 7214 w 10000"/>
                    <a:gd name="connsiteY22" fmla="*/ 9901 h 10073"/>
                    <a:gd name="connsiteX23" fmla="*/ 7000 w 10000"/>
                    <a:gd name="connsiteY23" fmla="*/ 9958 h 10073"/>
                    <a:gd name="connsiteX24" fmla="*/ 6643 w 10000"/>
                    <a:gd name="connsiteY24" fmla="*/ 10073 h 10073"/>
                    <a:gd name="connsiteX25" fmla="*/ 6357 w 10000"/>
                    <a:gd name="connsiteY25" fmla="*/ 9958 h 10073"/>
                    <a:gd name="connsiteX26" fmla="*/ 6071 w 10000"/>
                    <a:gd name="connsiteY26" fmla="*/ 9901 h 10073"/>
                    <a:gd name="connsiteX27" fmla="*/ 5857 w 10000"/>
                    <a:gd name="connsiteY27" fmla="*/ 9670 h 10073"/>
                    <a:gd name="connsiteX28" fmla="*/ 5857 w 10000"/>
                    <a:gd name="connsiteY28" fmla="*/ 9325 h 10073"/>
                    <a:gd name="connsiteX29" fmla="*/ 5857 w 10000"/>
                    <a:gd name="connsiteY29" fmla="*/ 7257 h 10073"/>
                    <a:gd name="connsiteX30" fmla="*/ 4571 w 10000"/>
                    <a:gd name="connsiteY30" fmla="*/ 5532 h 10073"/>
                    <a:gd name="connsiteX31" fmla="*/ 1643 w 10000"/>
                    <a:gd name="connsiteY31" fmla="*/ 9728 h 10073"/>
                    <a:gd name="connsiteX32" fmla="*/ 1429 w 10000"/>
                    <a:gd name="connsiteY32" fmla="*/ 9901 h 10073"/>
                    <a:gd name="connsiteX33" fmla="*/ 1214 w 10000"/>
                    <a:gd name="connsiteY33" fmla="*/ 9958 h 10073"/>
                    <a:gd name="connsiteX34" fmla="*/ 929 w 10000"/>
                    <a:gd name="connsiteY34" fmla="*/ 10073 h 10073"/>
                    <a:gd name="connsiteX35" fmla="*/ 643 w 10000"/>
                    <a:gd name="connsiteY35" fmla="*/ 10073 h 10073"/>
                    <a:gd name="connsiteX36" fmla="*/ 429 w 10000"/>
                    <a:gd name="connsiteY36" fmla="*/ 9958 h 10073"/>
                    <a:gd name="connsiteX37" fmla="*/ 286 w 10000"/>
                    <a:gd name="connsiteY37" fmla="*/ 9843 h 10073"/>
                    <a:gd name="connsiteX38" fmla="*/ 71 w 10000"/>
                    <a:gd name="connsiteY38" fmla="*/ 9670 h 10073"/>
                    <a:gd name="connsiteX39" fmla="*/ 0 w 10000"/>
                    <a:gd name="connsiteY39" fmla="*/ 9441 h 10073"/>
                    <a:gd name="connsiteX40" fmla="*/ 71 w 10000"/>
                    <a:gd name="connsiteY40" fmla="*/ 9269 h 10073"/>
                    <a:gd name="connsiteX41" fmla="*/ 71 w 10000"/>
                    <a:gd name="connsiteY41" fmla="*/ 9038 h 10073"/>
                    <a:gd name="connsiteX42" fmla="*/ 5071 w 10000"/>
                    <a:gd name="connsiteY42" fmla="*/ 2142 h 10073"/>
                    <a:gd name="connsiteX43" fmla="*/ 5786 w 10000"/>
                    <a:gd name="connsiteY43" fmla="*/ 1280 h 10073"/>
                    <a:gd name="connsiteX44" fmla="*/ 4286 w 10000"/>
                    <a:gd name="connsiteY44" fmla="*/ 1970 h 10073"/>
                    <a:gd name="connsiteX45" fmla="*/ 3286 w 10000"/>
                    <a:gd name="connsiteY45" fmla="*/ 3464 h 10073"/>
                    <a:gd name="connsiteX46" fmla="*/ 2357 w 10000"/>
                    <a:gd name="connsiteY46" fmla="*/ 3693 h 10073"/>
                    <a:gd name="connsiteX47" fmla="*/ 2214 w 10000"/>
                    <a:gd name="connsiteY47" fmla="*/ 3003 h 10073"/>
                    <a:gd name="connsiteX48" fmla="*/ 3411 w 10000"/>
                    <a:gd name="connsiteY48" fmla="*/ 1315 h 10073"/>
                    <a:gd name="connsiteX49" fmla="*/ 5929 w 10000"/>
                    <a:gd name="connsiteY49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10000 w 10000"/>
                    <a:gd name="connsiteY8" fmla="*/ 5015 h 10073"/>
                    <a:gd name="connsiteX9" fmla="*/ 9714 w 10000"/>
                    <a:gd name="connsiteY9" fmla="*/ 5245 h 10073"/>
                    <a:gd name="connsiteX10" fmla="*/ 9214 w 10000"/>
                    <a:gd name="connsiteY10" fmla="*/ 5303 h 10073"/>
                    <a:gd name="connsiteX11" fmla="*/ 9000 w 10000"/>
                    <a:gd name="connsiteY11" fmla="*/ 5245 h 10073"/>
                    <a:gd name="connsiteX12" fmla="*/ 8857 w 10000"/>
                    <a:gd name="connsiteY12" fmla="*/ 5073 h 10073"/>
                    <a:gd name="connsiteX13" fmla="*/ 7571 w 10000"/>
                    <a:gd name="connsiteY13" fmla="*/ 3234 h 10073"/>
                    <a:gd name="connsiteX14" fmla="*/ 7571 w 10000"/>
                    <a:gd name="connsiteY14" fmla="*/ 2315 h 10073"/>
                    <a:gd name="connsiteX15" fmla="*/ 5857 w 10000"/>
                    <a:gd name="connsiteY15" fmla="*/ 4728 h 10073"/>
                    <a:gd name="connsiteX16" fmla="*/ 7286 w 10000"/>
                    <a:gd name="connsiteY16" fmla="*/ 6740 h 10073"/>
                    <a:gd name="connsiteX17" fmla="*/ 7429 w 10000"/>
                    <a:gd name="connsiteY17" fmla="*/ 6854 h 10073"/>
                    <a:gd name="connsiteX18" fmla="*/ 7500 w 10000"/>
                    <a:gd name="connsiteY18" fmla="*/ 7084 h 10073"/>
                    <a:gd name="connsiteX19" fmla="*/ 7500 w 10000"/>
                    <a:gd name="connsiteY19" fmla="*/ 9325 h 10073"/>
                    <a:gd name="connsiteX20" fmla="*/ 7429 w 10000"/>
                    <a:gd name="connsiteY20" fmla="*/ 9670 h 10073"/>
                    <a:gd name="connsiteX21" fmla="*/ 7214 w 10000"/>
                    <a:gd name="connsiteY21" fmla="*/ 9901 h 10073"/>
                    <a:gd name="connsiteX22" fmla="*/ 7000 w 10000"/>
                    <a:gd name="connsiteY22" fmla="*/ 9958 h 10073"/>
                    <a:gd name="connsiteX23" fmla="*/ 6643 w 10000"/>
                    <a:gd name="connsiteY23" fmla="*/ 10073 h 10073"/>
                    <a:gd name="connsiteX24" fmla="*/ 6357 w 10000"/>
                    <a:gd name="connsiteY24" fmla="*/ 9958 h 10073"/>
                    <a:gd name="connsiteX25" fmla="*/ 6071 w 10000"/>
                    <a:gd name="connsiteY25" fmla="*/ 9901 h 10073"/>
                    <a:gd name="connsiteX26" fmla="*/ 5857 w 10000"/>
                    <a:gd name="connsiteY26" fmla="*/ 9670 h 10073"/>
                    <a:gd name="connsiteX27" fmla="*/ 5857 w 10000"/>
                    <a:gd name="connsiteY27" fmla="*/ 9325 h 10073"/>
                    <a:gd name="connsiteX28" fmla="*/ 5857 w 10000"/>
                    <a:gd name="connsiteY28" fmla="*/ 7257 h 10073"/>
                    <a:gd name="connsiteX29" fmla="*/ 4571 w 10000"/>
                    <a:gd name="connsiteY29" fmla="*/ 5532 h 10073"/>
                    <a:gd name="connsiteX30" fmla="*/ 1643 w 10000"/>
                    <a:gd name="connsiteY30" fmla="*/ 9728 h 10073"/>
                    <a:gd name="connsiteX31" fmla="*/ 1429 w 10000"/>
                    <a:gd name="connsiteY31" fmla="*/ 9901 h 10073"/>
                    <a:gd name="connsiteX32" fmla="*/ 1214 w 10000"/>
                    <a:gd name="connsiteY32" fmla="*/ 9958 h 10073"/>
                    <a:gd name="connsiteX33" fmla="*/ 929 w 10000"/>
                    <a:gd name="connsiteY33" fmla="*/ 10073 h 10073"/>
                    <a:gd name="connsiteX34" fmla="*/ 643 w 10000"/>
                    <a:gd name="connsiteY34" fmla="*/ 10073 h 10073"/>
                    <a:gd name="connsiteX35" fmla="*/ 429 w 10000"/>
                    <a:gd name="connsiteY35" fmla="*/ 9958 h 10073"/>
                    <a:gd name="connsiteX36" fmla="*/ 286 w 10000"/>
                    <a:gd name="connsiteY36" fmla="*/ 9843 h 10073"/>
                    <a:gd name="connsiteX37" fmla="*/ 71 w 10000"/>
                    <a:gd name="connsiteY37" fmla="*/ 9670 h 10073"/>
                    <a:gd name="connsiteX38" fmla="*/ 0 w 10000"/>
                    <a:gd name="connsiteY38" fmla="*/ 9441 h 10073"/>
                    <a:gd name="connsiteX39" fmla="*/ 71 w 10000"/>
                    <a:gd name="connsiteY39" fmla="*/ 9269 h 10073"/>
                    <a:gd name="connsiteX40" fmla="*/ 71 w 10000"/>
                    <a:gd name="connsiteY40" fmla="*/ 9038 h 10073"/>
                    <a:gd name="connsiteX41" fmla="*/ 5071 w 10000"/>
                    <a:gd name="connsiteY41" fmla="*/ 2142 h 10073"/>
                    <a:gd name="connsiteX42" fmla="*/ 5786 w 10000"/>
                    <a:gd name="connsiteY42" fmla="*/ 1280 h 10073"/>
                    <a:gd name="connsiteX43" fmla="*/ 4286 w 10000"/>
                    <a:gd name="connsiteY43" fmla="*/ 1970 h 10073"/>
                    <a:gd name="connsiteX44" fmla="*/ 3286 w 10000"/>
                    <a:gd name="connsiteY44" fmla="*/ 3464 h 10073"/>
                    <a:gd name="connsiteX45" fmla="*/ 2357 w 10000"/>
                    <a:gd name="connsiteY45" fmla="*/ 3693 h 10073"/>
                    <a:gd name="connsiteX46" fmla="*/ 2214 w 10000"/>
                    <a:gd name="connsiteY46" fmla="*/ 3003 h 10073"/>
                    <a:gd name="connsiteX47" fmla="*/ 3411 w 10000"/>
                    <a:gd name="connsiteY47" fmla="*/ 1315 h 10073"/>
                    <a:gd name="connsiteX48" fmla="*/ 5929 w 10000"/>
                    <a:gd name="connsiteY48" fmla="*/ 73 h 10073"/>
                    <a:gd name="connsiteX0" fmla="*/ 5929 w 10000"/>
                    <a:gd name="connsiteY0" fmla="*/ 73 h 10073"/>
                    <a:gd name="connsiteX1" fmla="*/ 6643 w 10000"/>
                    <a:gd name="connsiteY1" fmla="*/ 73 h 10073"/>
                    <a:gd name="connsiteX2" fmla="*/ 6643 w 10000"/>
                    <a:gd name="connsiteY2" fmla="*/ 73 h 10073"/>
                    <a:gd name="connsiteX3" fmla="*/ 8643 w 10000"/>
                    <a:gd name="connsiteY3" fmla="*/ 992 h 10073"/>
                    <a:gd name="connsiteX4" fmla="*/ 8857 w 10000"/>
                    <a:gd name="connsiteY4" fmla="*/ 1394 h 10073"/>
                    <a:gd name="connsiteX5" fmla="*/ 8857 w 10000"/>
                    <a:gd name="connsiteY5" fmla="*/ 3061 h 10073"/>
                    <a:gd name="connsiteX6" fmla="*/ 9929 w 10000"/>
                    <a:gd name="connsiteY6" fmla="*/ 4613 h 10073"/>
                    <a:gd name="connsiteX7" fmla="*/ 10000 w 10000"/>
                    <a:gd name="connsiteY7" fmla="*/ 4786 h 10073"/>
                    <a:gd name="connsiteX8" fmla="*/ 9714 w 10000"/>
                    <a:gd name="connsiteY8" fmla="*/ 5245 h 10073"/>
                    <a:gd name="connsiteX9" fmla="*/ 9214 w 10000"/>
                    <a:gd name="connsiteY9" fmla="*/ 5303 h 10073"/>
                    <a:gd name="connsiteX10" fmla="*/ 9000 w 10000"/>
                    <a:gd name="connsiteY10" fmla="*/ 5245 h 10073"/>
                    <a:gd name="connsiteX11" fmla="*/ 8857 w 10000"/>
                    <a:gd name="connsiteY11" fmla="*/ 5073 h 10073"/>
                    <a:gd name="connsiteX12" fmla="*/ 7571 w 10000"/>
                    <a:gd name="connsiteY12" fmla="*/ 3234 h 10073"/>
                    <a:gd name="connsiteX13" fmla="*/ 7571 w 10000"/>
                    <a:gd name="connsiteY13" fmla="*/ 2315 h 10073"/>
                    <a:gd name="connsiteX14" fmla="*/ 5857 w 10000"/>
                    <a:gd name="connsiteY14" fmla="*/ 4728 h 10073"/>
                    <a:gd name="connsiteX15" fmla="*/ 7286 w 10000"/>
                    <a:gd name="connsiteY15" fmla="*/ 6740 h 10073"/>
                    <a:gd name="connsiteX16" fmla="*/ 7429 w 10000"/>
                    <a:gd name="connsiteY16" fmla="*/ 6854 h 10073"/>
                    <a:gd name="connsiteX17" fmla="*/ 7500 w 10000"/>
                    <a:gd name="connsiteY17" fmla="*/ 7084 h 10073"/>
                    <a:gd name="connsiteX18" fmla="*/ 7500 w 10000"/>
                    <a:gd name="connsiteY18" fmla="*/ 9325 h 10073"/>
                    <a:gd name="connsiteX19" fmla="*/ 7429 w 10000"/>
                    <a:gd name="connsiteY19" fmla="*/ 9670 h 10073"/>
                    <a:gd name="connsiteX20" fmla="*/ 7214 w 10000"/>
                    <a:gd name="connsiteY20" fmla="*/ 9901 h 10073"/>
                    <a:gd name="connsiteX21" fmla="*/ 7000 w 10000"/>
                    <a:gd name="connsiteY21" fmla="*/ 9958 h 10073"/>
                    <a:gd name="connsiteX22" fmla="*/ 6643 w 10000"/>
                    <a:gd name="connsiteY22" fmla="*/ 10073 h 10073"/>
                    <a:gd name="connsiteX23" fmla="*/ 6357 w 10000"/>
                    <a:gd name="connsiteY23" fmla="*/ 9958 h 10073"/>
                    <a:gd name="connsiteX24" fmla="*/ 6071 w 10000"/>
                    <a:gd name="connsiteY24" fmla="*/ 9901 h 10073"/>
                    <a:gd name="connsiteX25" fmla="*/ 5857 w 10000"/>
                    <a:gd name="connsiteY25" fmla="*/ 9670 h 10073"/>
                    <a:gd name="connsiteX26" fmla="*/ 5857 w 10000"/>
                    <a:gd name="connsiteY26" fmla="*/ 9325 h 10073"/>
                    <a:gd name="connsiteX27" fmla="*/ 5857 w 10000"/>
                    <a:gd name="connsiteY27" fmla="*/ 7257 h 10073"/>
                    <a:gd name="connsiteX28" fmla="*/ 4571 w 10000"/>
                    <a:gd name="connsiteY28" fmla="*/ 5532 h 10073"/>
                    <a:gd name="connsiteX29" fmla="*/ 1643 w 10000"/>
                    <a:gd name="connsiteY29" fmla="*/ 9728 h 10073"/>
                    <a:gd name="connsiteX30" fmla="*/ 1429 w 10000"/>
                    <a:gd name="connsiteY30" fmla="*/ 9901 h 10073"/>
                    <a:gd name="connsiteX31" fmla="*/ 1214 w 10000"/>
                    <a:gd name="connsiteY31" fmla="*/ 9958 h 10073"/>
                    <a:gd name="connsiteX32" fmla="*/ 929 w 10000"/>
                    <a:gd name="connsiteY32" fmla="*/ 10073 h 10073"/>
                    <a:gd name="connsiteX33" fmla="*/ 643 w 10000"/>
                    <a:gd name="connsiteY33" fmla="*/ 10073 h 10073"/>
                    <a:gd name="connsiteX34" fmla="*/ 429 w 10000"/>
                    <a:gd name="connsiteY34" fmla="*/ 9958 h 10073"/>
                    <a:gd name="connsiteX35" fmla="*/ 286 w 10000"/>
                    <a:gd name="connsiteY35" fmla="*/ 9843 h 10073"/>
                    <a:gd name="connsiteX36" fmla="*/ 71 w 10000"/>
                    <a:gd name="connsiteY36" fmla="*/ 9670 h 10073"/>
                    <a:gd name="connsiteX37" fmla="*/ 0 w 10000"/>
                    <a:gd name="connsiteY37" fmla="*/ 9441 h 10073"/>
                    <a:gd name="connsiteX38" fmla="*/ 71 w 10000"/>
                    <a:gd name="connsiteY38" fmla="*/ 9269 h 10073"/>
                    <a:gd name="connsiteX39" fmla="*/ 71 w 10000"/>
                    <a:gd name="connsiteY39" fmla="*/ 9038 h 10073"/>
                    <a:gd name="connsiteX40" fmla="*/ 5071 w 10000"/>
                    <a:gd name="connsiteY40" fmla="*/ 2142 h 10073"/>
                    <a:gd name="connsiteX41" fmla="*/ 5786 w 10000"/>
                    <a:gd name="connsiteY41" fmla="*/ 1280 h 10073"/>
                    <a:gd name="connsiteX42" fmla="*/ 4286 w 10000"/>
                    <a:gd name="connsiteY42" fmla="*/ 1970 h 10073"/>
                    <a:gd name="connsiteX43" fmla="*/ 3286 w 10000"/>
                    <a:gd name="connsiteY43" fmla="*/ 3464 h 10073"/>
                    <a:gd name="connsiteX44" fmla="*/ 2357 w 10000"/>
                    <a:gd name="connsiteY44" fmla="*/ 3693 h 10073"/>
                    <a:gd name="connsiteX45" fmla="*/ 2214 w 10000"/>
                    <a:gd name="connsiteY45" fmla="*/ 3003 h 10073"/>
                    <a:gd name="connsiteX46" fmla="*/ 3411 w 10000"/>
                    <a:gd name="connsiteY46" fmla="*/ 1315 h 10073"/>
                    <a:gd name="connsiteX47" fmla="*/ 5929 w 10000"/>
                    <a:gd name="connsiteY47" fmla="*/ 73 h 10073"/>
                    <a:gd name="connsiteX0" fmla="*/ 5929 w 9973"/>
                    <a:gd name="connsiteY0" fmla="*/ 73 h 10073"/>
                    <a:gd name="connsiteX1" fmla="*/ 6643 w 9973"/>
                    <a:gd name="connsiteY1" fmla="*/ 73 h 10073"/>
                    <a:gd name="connsiteX2" fmla="*/ 6643 w 9973"/>
                    <a:gd name="connsiteY2" fmla="*/ 73 h 10073"/>
                    <a:gd name="connsiteX3" fmla="*/ 8643 w 9973"/>
                    <a:gd name="connsiteY3" fmla="*/ 992 h 10073"/>
                    <a:gd name="connsiteX4" fmla="*/ 8857 w 9973"/>
                    <a:gd name="connsiteY4" fmla="*/ 1394 h 10073"/>
                    <a:gd name="connsiteX5" fmla="*/ 8857 w 9973"/>
                    <a:gd name="connsiteY5" fmla="*/ 3061 h 10073"/>
                    <a:gd name="connsiteX6" fmla="*/ 9929 w 9973"/>
                    <a:gd name="connsiteY6" fmla="*/ 4613 h 10073"/>
                    <a:gd name="connsiteX7" fmla="*/ 9714 w 9973"/>
                    <a:gd name="connsiteY7" fmla="*/ 5245 h 10073"/>
                    <a:gd name="connsiteX8" fmla="*/ 9214 w 9973"/>
                    <a:gd name="connsiteY8" fmla="*/ 5303 h 10073"/>
                    <a:gd name="connsiteX9" fmla="*/ 9000 w 9973"/>
                    <a:gd name="connsiteY9" fmla="*/ 5245 h 10073"/>
                    <a:gd name="connsiteX10" fmla="*/ 8857 w 9973"/>
                    <a:gd name="connsiteY10" fmla="*/ 5073 h 10073"/>
                    <a:gd name="connsiteX11" fmla="*/ 7571 w 9973"/>
                    <a:gd name="connsiteY11" fmla="*/ 3234 h 10073"/>
                    <a:gd name="connsiteX12" fmla="*/ 7571 w 9973"/>
                    <a:gd name="connsiteY12" fmla="*/ 2315 h 10073"/>
                    <a:gd name="connsiteX13" fmla="*/ 5857 w 9973"/>
                    <a:gd name="connsiteY13" fmla="*/ 4728 h 10073"/>
                    <a:gd name="connsiteX14" fmla="*/ 7286 w 9973"/>
                    <a:gd name="connsiteY14" fmla="*/ 6740 h 10073"/>
                    <a:gd name="connsiteX15" fmla="*/ 7429 w 9973"/>
                    <a:gd name="connsiteY15" fmla="*/ 6854 h 10073"/>
                    <a:gd name="connsiteX16" fmla="*/ 7500 w 9973"/>
                    <a:gd name="connsiteY16" fmla="*/ 7084 h 10073"/>
                    <a:gd name="connsiteX17" fmla="*/ 7500 w 9973"/>
                    <a:gd name="connsiteY17" fmla="*/ 9325 h 10073"/>
                    <a:gd name="connsiteX18" fmla="*/ 7429 w 9973"/>
                    <a:gd name="connsiteY18" fmla="*/ 9670 h 10073"/>
                    <a:gd name="connsiteX19" fmla="*/ 7214 w 9973"/>
                    <a:gd name="connsiteY19" fmla="*/ 9901 h 10073"/>
                    <a:gd name="connsiteX20" fmla="*/ 7000 w 9973"/>
                    <a:gd name="connsiteY20" fmla="*/ 9958 h 10073"/>
                    <a:gd name="connsiteX21" fmla="*/ 6643 w 9973"/>
                    <a:gd name="connsiteY21" fmla="*/ 10073 h 10073"/>
                    <a:gd name="connsiteX22" fmla="*/ 6357 w 9973"/>
                    <a:gd name="connsiteY22" fmla="*/ 9958 h 10073"/>
                    <a:gd name="connsiteX23" fmla="*/ 6071 w 9973"/>
                    <a:gd name="connsiteY23" fmla="*/ 9901 h 10073"/>
                    <a:gd name="connsiteX24" fmla="*/ 5857 w 9973"/>
                    <a:gd name="connsiteY24" fmla="*/ 9670 h 10073"/>
                    <a:gd name="connsiteX25" fmla="*/ 5857 w 9973"/>
                    <a:gd name="connsiteY25" fmla="*/ 9325 h 10073"/>
                    <a:gd name="connsiteX26" fmla="*/ 5857 w 9973"/>
                    <a:gd name="connsiteY26" fmla="*/ 7257 h 10073"/>
                    <a:gd name="connsiteX27" fmla="*/ 4571 w 9973"/>
                    <a:gd name="connsiteY27" fmla="*/ 5532 h 10073"/>
                    <a:gd name="connsiteX28" fmla="*/ 1643 w 9973"/>
                    <a:gd name="connsiteY28" fmla="*/ 9728 h 10073"/>
                    <a:gd name="connsiteX29" fmla="*/ 1429 w 9973"/>
                    <a:gd name="connsiteY29" fmla="*/ 9901 h 10073"/>
                    <a:gd name="connsiteX30" fmla="*/ 1214 w 9973"/>
                    <a:gd name="connsiteY30" fmla="*/ 9958 h 10073"/>
                    <a:gd name="connsiteX31" fmla="*/ 929 w 9973"/>
                    <a:gd name="connsiteY31" fmla="*/ 10073 h 10073"/>
                    <a:gd name="connsiteX32" fmla="*/ 643 w 9973"/>
                    <a:gd name="connsiteY32" fmla="*/ 10073 h 10073"/>
                    <a:gd name="connsiteX33" fmla="*/ 429 w 9973"/>
                    <a:gd name="connsiteY33" fmla="*/ 9958 h 10073"/>
                    <a:gd name="connsiteX34" fmla="*/ 286 w 9973"/>
                    <a:gd name="connsiteY34" fmla="*/ 9843 h 10073"/>
                    <a:gd name="connsiteX35" fmla="*/ 71 w 9973"/>
                    <a:gd name="connsiteY35" fmla="*/ 9670 h 10073"/>
                    <a:gd name="connsiteX36" fmla="*/ 0 w 9973"/>
                    <a:gd name="connsiteY36" fmla="*/ 9441 h 10073"/>
                    <a:gd name="connsiteX37" fmla="*/ 71 w 9973"/>
                    <a:gd name="connsiteY37" fmla="*/ 9269 h 10073"/>
                    <a:gd name="connsiteX38" fmla="*/ 71 w 9973"/>
                    <a:gd name="connsiteY38" fmla="*/ 9038 h 10073"/>
                    <a:gd name="connsiteX39" fmla="*/ 5071 w 9973"/>
                    <a:gd name="connsiteY39" fmla="*/ 2142 h 10073"/>
                    <a:gd name="connsiteX40" fmla="*/ 5786 w 9973"/>
                    <a:gd name="connsiteY40" fmla="*/ 1280 h 10073"/>
                    <a:gd name="connsiteX41" fmla="*/ 4286 w 9973"/>
                    <a:gd name="connsiteY41" fmla="*/ 1970 h 10073"/>
                    <a:gd name="connsiteX42" fmla="*/ 3286 w 9973"/>
                    <a:gd name="connsiteY42" fmla="*/ 3464 h 10073"/>
                    <a:gd name="connsiteX43" fmla="*/ 2357 w 9973"/>
                    <a:gd name="connsiteY43" fmla="*/ 3693 h 10073"/>
                    <a:gd name="connsiteX44" fmla="*/ 2214 w 9973"/>
                    <a:gd name="connsiteY44" fmla="*/ 3003 h 10073"/>
                    <a:gd name="connsiteX45" fmla="*/ 3411 w 9973"/>
                    <a:gd name="connsiteY45" fmla="*/ 1315 h 10073"/>
                    <a:gd name="connsiteX46" fmla="*/ 5929 w 9973"/>
                    <a:gd name="connsiteY46" fmla="*/ 73 h 10073"/>
                    <a:gd name="connsiteX0" fmla="*/ 5945 w 10000"/>
                    <a:gd name="connsiteY0" fmla="*/ 72 h 10000"/>
                    <a:gd name="connsiteX1" fmla="*/ 6661 w 10000"/>
                    <a:gd name="connsiteY1" fmla="*/ 72 h 10000"/>
                    <a:gd name="connsiteX2" fmla="*/ 6661 w 10000"/>
                    <a:gd name="connsiteY2" fmla="*/ 72 h 10000"/>
                    <a:gd name="connsiteX3" fmla="*/ 8666 w 10000"/>
                    <a:gd name="connsiteY3" fmla="*/ 985 h 10000"/>
                    <a:gd name="connsiteX4" fmla="*/ 8881 w 10000"/>
                    <a:gd name="connsiteY4" fmla="*/ 1384 h 10000"/>
                    <a:gd name="connsiteX5" fmla="*/ 8881 w 10000"/>
                    <a:gd name="connsiteY5" fmla="*/ 3039 h 10000"/>
                    <a:gd name="connsiteX6" fmla="*/ 9956 w 10000"/>
                    <a:gd name="connsiteY6" fmla="*/ 4580 h 10000"/>
                    <a:gd name="connsiteX7" fmla="*/ 9740 w 10000"/>
                    <a:gd name="connsiteY7" fmla="*/ 5207 h 10000"/>
                    <a:gd name="connsiteX8" fmla="*/ 9024 w 10000"/>
                    <a:gd name="connsiteY8" fmla="*/ 5207 h 10000"/>
                    <a:gd name="connsiteX9" fmla="*/ 8881 w 10000"/>
                    <a:gd name="connsiteY9" fmla="*/ 5036 h 10000"/>
                    <a:gd name="connsiteX10" fmla="*/ 7591 w 10000"/>
                    <a:gd name="connsiteY10" fmla="*/ 3211 h 10000"/>
                    <a:gd name="connsiteX11" fmla="*/ 7591 w 10000"/>
                    <a:gd name="connsiteY11" fmla="*/ 2298 h 10000"/>
                    <a:gd name="connsiteX12" fmla="*/ 5873 w 10000"/>
                    <a:gd name="connsiteY12" fmla="*/ 4694 h 10000"/>
                    <a:gd name="connsiteX13" fmla="*/ 7306 w 10000"/>
                    <a:gd name="connsiteY13" fmla="*/ 6691 h 10000"/>
                    <a:gd name="connsiteX14" fmla="*/ 7449 w 10000"/>
                    <a:gd name="connsiteY14" fmla="*/ 6804 h 10000"/>
                    <a:gd name="connsiteX15" fmla="*/ 7520 w 10000"/>
                    <a:gd name="connsiteY15" fmla="*/ 7033 h 10000"/>
                    <a:gd name="connsiteX16" fmla="*/ 7520 w 10000"/>
                    <a:gd name="connsiteY16" fmla="*/ 9257 h 10000"/>
                    <a:gd name="connsiteX17" fmla="*/ 7449 w 10000"/>
                    <a:gd name="connsiteY17" fmla="*/ 9600 h 10000"/>
                    <a:gd name="connsiteX18" fmla="*/ 7234 w 10000"/>
                    <a:gd name="connsiteY18" fmla="*/ 9829 h 10000"/>
                    <a:gd name="connsiteX19" fmla="*/ 7019 w 10000"/>
                    <a:gd name="connsiteY19" fmla="*/ 9886 h 10000"/>
                    <a:gd name="connsiteX20" fmla="*/ 6661 w 10000"/>
                    <a:gd name="connsiteY20" fmla="*/ 10000 h 10000"/>
                    <a:gd name="connsiteX21" fmla="*/ 6374 w 10000"/>
                    <a:gd name="connsiteY21" fmla="*/ 9886 h 10000"/>
                    <a:gd name="connsiteX22" fmla="*/ 6087 w 10000"/>
                    <a:gd name="connsiteY22" fmla="*/ 9829 h 10000"/>
                    <a:gd name="connsiteX23" fmla="*/ 5873 w 10000"/>
                    <a:gd name="connsiteY23" fmla="*/ 9600 h 10000"/>
                    <a:gd name="connsiteX24" fmla="*/ 5873 w 10000"/>
                    <a:gd name="connsiteY24" fmla="*/ 9257 h 10000"/>
                    <a:gd name="connsiteX25" fmla="*/ 5873 w 10000"/>
                    <a:gd name="connsiteY25" fmla="*/ 7204 h 10000"/>
                    <a:gd name="connsiteX26" fmla="*/ 4583 w 10000"/>
                    <a:gd name="connsiteY26" fmla="*/ 5492 h 10000"/>
                    <a:gd name="connsiteX27" fmla="*/ 1647 w 10000"/>
                    <a:gd name="connsiteY27" fmla="*/ 9658 h 10000"/>
                    <a:gd name="connsiteX28" fmla="*/ 1433 w 10000"/>
                    <a:gd name="connsiteY28" fmla="*/ 9829 h 10000"/>
                    <a:gd name="connsiteX29" fmla="*/ 1217 w 10000"/>
                    <a:gd name="connsiteY29" fmla="*/ 9886 h 10000"/>
                    <a:gd name="connsiteX30" fmla="*/ 932 w 10000"/>
                    <a:gd name="connsiteY30" fmla="*/ 10000 h 10000"/>
                    <a:gd name="connsiteX31" fmla="*/ 645 w 10000"/>
                    <a:gd name="connsiteY31" fmla="*/ 10000 h 10000"/>
                    <a:gd name="connsiteX32" fmla="*/ 430 w 10000"/>
                    <a:gd name="connsiteY32" fmla="*/ 9886 h 10000"/>
                    <a:gd name="connsiteX33" fmla="*/ 287 w 10000"/>
                    <a:gd name="connsiteY33" fmla="*/ 9772 h 10000"/>
                    <a:gd name="connsiteX34" fmla="*/ 71 w 10000"/>
                    <a:gd name="connsiteY34" fmla="*/ 9600 h 10000"/>
                    <a:gd name="connsiteX35" fmla="*/ 0 w 10000"/>
                    <a:gd name="connsiteY35" fmla="*/ 9373 h 10000"/>
                    <a:gd name="connsiteX36" fmla="*/ 71 w 10000"/>
                    <a:gd name="connsiteY36" fmla="*/ 9202 h 10000"/>
                    <a:gd name="connsiteX37" fmla="*/ 71 w 10000"/>
                    <a:gd name="connsiteY37" fmla="*/ 8973 h 10000"/>
                    <a:gd name="connsiteX38" fmla="*/ 5085 w 10000"/>
                    <a:gd name="connsiteY38" fmla="*/ 2126 h 10000"/>
                    <a:gd name="connsiteX39" fmla="*/ 5802 w 10000"/>
                    <a:gd name="connsiteY39" fmla="*/ 1271 h 10000"/>
                    <a:gd name="connsiteX40" fmla="*/ 4298 w 10000"/>
                    <a:gd name="connsiteY40" fmla="*/ 1956 h 10000"/>
                    <a:gd name="connsiteX41" fmla="*/ 3295 w 10000"/>
                    <a:gd name="connsiteY41" fmla="*/ 3439 h 10000"/>
                    <a:gd name="connsiteX42" fmla="*/ 2363 w 10000"/>
                    <a:gd name="connsiteY42" fmla="*/ 3666 h 10000"/>
                    <a:gd name="connsiteX43" fmla="*/ 2220 w 10000"/>
                    <a:gd name="connsiteY43" fmla="*/ 2981 h 10000"/>
                    <a:gd name="connsiteX44" fmla="*/ 3420 w 10000"/>
                    <a:gd name="connsiteY44" fmla="*/ 1305 h 10000"/>
                    <a:gd name="connsiteX45" fmla="*/ 5945 w 10000"/>
                    <a:gd name="connsiteY45" fmla="*/ 72 h 10000"/>
                    <a:gd name="connsiteX0" fmla="*/ 5945 w 10000"/>
                    <a:gd name="connsiteY0" fmla="*/ 72 h 10000"/>
                    <a:gd name="connsiteX1" fmla="*/ 6661 w 10000"/>
                    <a:gd name="connsiteY1" fmla="*/ 72 h 10000"/>
                    <a:gd name="connsiteX2" fmla="*/ 6661 w 10000"/>
                    <a:gd name="connsiteY2" fmla="*/ 72 h 10000"/>
                    <a:gd name="connsiteX3" fmla="*/ 8666 w 10000"/>
                    <a:gd name="connsiteY3" fmla="*/ 985 h 10000"/>
                    <a:gd name="connsiteX4" fmla="*/ 8881 w 10000"/>
                    <a:gd name="connsiteY4" fmla="*/ 1384 h 10000"/>
                    <a:gd name="connsiteX5" fmla="*/ 8881 w 10000"/>
                    <a:gd name="connsiteY5" fmla="*/ 3039 h 10000"/>
                    <a:gd name="connsiteX6" fmla="*/ 9956 w 10000"/>
                    <a:gd name="connsiteY6" fmla="*/ 4580 h 10000"/>
                    <a:gd name="connsiteX7" fmla="*/ 9740 w 10000"/>
                    <a:gd name="connsiteY7" fmla="*/ 5207 h 10000"/>
                    <a:gd name="connsiteX8" fmla="*/ 8881 w 10000"/>
                    <a:gd name="connsiteY8" fmla="*/ 5036 h 10000"/>
                    <a:gd name="connsiteX9" fmla="*/ 7591 w 10000"/>
                    <a:gd name="connsiteY9" fmla="*/ 3211 h 10000"/>
                    <a:gd name="connsiteX10" fmla="*/ 7591 w 10000"/>
                    <a:gd name="connsiteY10" fmla="*/ 2298 h 10000"/>
                    <a:gd name="connsiteX11" fmla="*/ 5873 w 10000"/>
                    <a:gd name="connsiteY11" fmla="*/ 4694 h 10000"/>
                    <a:gd name="connsiteX12" fmla="*/ 7306 w 10000"/>
                    <a:gd name="connsiteY12" fmla="*/ 6691 h 10000"/>
                    <a:gd name="connsiteX13" fmla="*/ 7449 w 10000"/>
                    <a:gd name="connsiteY13" fmla="*/ 6804 h 10000"/>
                    <a:gd name="connsiteX14" fmla="*/ 7520 w 10000"/>
                    <a:gd name="connsiteY14" fmla="*/ 7033 h 10000"/>
                    <a:gd name="connsiteX15" fmla="*/ 7520 w 10000"/>
                    <a:gd name="connsiteY15" fmla="*/ 9257 h 10000"/>
                    <a:gd name="connsiteX16" fmla="*/ 7449 w 10000"/>
                    <a:gd name="connsiteY16" fmla="*/ 9600 h 10000"/>
                    <a:gd name="connsiteX17" fmla="*/ 7234 w 10000"/>
                    <a:gd name="connsiteY17" fmla="*/ 9829 h 10000"/>
                    <a:gd name="connsiteX18" fmla="*/ 7019 w 10000"/>
                    <a:gd name="connsiteY18" fmla="*/ 9886 h 10000"/>
                    <a:gd name="connsiteX19" fmla="*/ 6661 w 10000"/>
                    <a:gd name="connsiteY19" fmla="*/ 10000 h 10000"/>
                    <a:gd name="connsiteX20" fmla="*/ 6374 w 10000"/>
                    <a:gd name="connsiteY20" fmla="*/ 9886 h 10000"/>
                    <a:gd name="connsiteX21" fmla="*/ 6087 w 10000"/>
                    <a:gd name="connsiteY21" fmla="*/ 9829 h 10000"/>
                    <a:gd name="connsiteX22" fmla="*/ 5873 w 10000"/>
                    <a:gd name="connsiteY22" fmla="*/ 9600 h 10000"/>
                    <a:gd name="connsiteX23" fmla="*/ 5873 w 10000"/>
                    <a:gd name="connsiteY23" fmla="*/ 9257 h 10000"/>
                    <a:gd name="connsiteX24" fmla="*/ 5873 w 10000"/>
                    <a:gd name="connsiteY24" fmla="*/ 7204 h 10000"/>
                    <a:gd name="connsiteX25" fmla="*/ 4583 w 10000"/>
                    <a:gd name="connsiteY25" fmla="*/ 5492 h 10000"/>
                    <a:gd name="connsiteX26" fmla="*/ 1647 w 10000"/>
                    <a:gd name="connsiteY26" fmla="*/ 9658 h 10000"/>
                    <a:gd name="connsiteX27" fmla="*/ 1433 w 10000"/>
                    <a:gd name="connsiteY27" fmla="*/ 9829 h 10000"/>
                    <a:gd name="connsiteX28" fmla="*/ 1217 w 10000"/>
                    <a:gd name="connsiteY28" fmla="*/ 9886 h 10000"/>
                    <a:gd name="connsiteX29" fmla="*/ 932 w 10000"/>
                    <a:gd name="connsiteY29" fmla="*/ 10000 h 10000"/>
                    <a:gd name="connsiteX30" fmla="*/ 645 w 10000"/>
                    <a:gd name="connsiteY30" fmla="*/ 10000 h 10000"/>
                    <a:gd name="connsiteX31" fmla="*/ 430 w 10000"/>
                    <a:gd name="connsiteY31" fmla="*/ 9886 h 10000"/>
                    <a:gd name="connsiteX32" fmla="*/ 287 w 10000"/>
                    <a:gd name="connsiteY32" fmla="*/ 9772 h 10000"/>
                    <a:gd name="connsiteX33" fmla="*/ 71 w 10000"/>
                    <a:gd name="connsiteY33" fmla="*/ 9600 h 10000"/>
                    <a:gd name="connsiteX34" fmla="*/ 0 w 10000"/>
                    <a:gd name="connsiteY34" fmla="*/ 9373 h 10000"/>
                    <a:gd name="connsiteX35" fmla="*/ 71 w 10000"/>
                    <a:gd name="connsiteY35" fmla="*/ 9202 h 10000"/>
                    <a:gd name="connsiteX36" fmla="*/ 71 w 10000"/>
                    <a:gd name="connsiteY36" fmla="*/ 8973 h 10000"/>
                    <a:gd name="connsiteX37" fmla="*/ 5085 w 10000"/>
                    <a:gd name="connsiteY37" fmla="*/ 2126 h 10000"/>
                    <a:gd name="connsiteX38" fmla="*/ 5802 w 10000"/>
                    <a:gd name="connsiteY38" fmla="*/ 1271 h 10000"/>
                    <a:gd name="connsiteX39" fmla="*/ 4298 w 10000"/>
                    <a:gd name="connsiteY39" fmla="*/ 1956 h 10000"/>
                    <a:gd name="connsiteX40" fmla="*/ 3295 w 10000"/>
                    <a:gd name="connsiteY40" fmla="*/ 3439 h 10000"/>
                    <a:gd name="connsiteX41" fmla="*/ 2363 w 10000"/>
                    <a:gd name="connsiteY41" fmla="*/ 3666 h 10000"/>
                    <a:gd name="connsiteX42" fmla="*/ 2220 w 10000"/>
                    <a:gd name="connsiteY42" fmla="*/ 2981 h 10000"/>
                    <a:gd name="connsiteX43" fmla="*/ 3420 w 10000"/>
                    <a:gd name="connsiteY43" fmla="*/ 1305 h 10000"/>
                    <a:gd name="connsiteX44" fmla="*/ 5945 w 10000"/>
                    <a:gd name="connsiteY44" fmla="*/ 72 h 10000"/>
                    <a:gd name="connsiteX0" fmla="*/ 5945 w 10000"/>
                    <a:gd name="connsiteY0" fmla="*/ 72 h 10000"/>
                    <a:gd name="connsiteX1" fmla="*/ 6661 w 10000"/>
                    <a:gd name="connsiteY1" fmla="*/ 72 h 10000"/>
                    <a:gd name="connsiteX2" fmla="*/ 6661 w 10000"/>
                    <a:gd name="connsiteY2" fmla="*/ 72 h 10000"/>
                    <a:gd name="connsiteX3" fmla="*/ 8666 w 10000"/>
                    <a:gd name="connsiteY3" fmla="*/ 985 h 10000"/>
                    <a:gd name="connsiteX4" fmla="*/ 8881 w 10000"/>
                    <a:gd name="connsiteY4" fmla="*/ 1384 h 10000"/>
                    <a:gd name="connsiteX5" fmla="*/ 8881 w 10000"/>
                    <a:gd name="connsiteY5" fmla="*/ 3039 h 10000"/>
                    <a:gd name="connsiteX6" fmla="*/ 9956 w 10000"/>
                    <a:gd name="connsiteY6" fmla="*/ 4580 h 10000"/>
                    <a:gd name="connsiteX7" fmla="*/ 9740 w 10000"/>
                    <a:gd name="connsiteY7" fmla="*/ 5207 h 10000"/>
                    <a:gd name="connsiteX8" fmla="*/ 8881 w 10000"/>
                    <a:gd name="connsiteY8" fmla="*/ 5036 h 10000"/>
                    <a:gd name="connsiteX9" fmla="*/ 7591 w 10000"/>
                    <a:gd name="connsiteY9" fmla="*/ 3211 h 10000"/>
                    <a:gd name="connsiteX10" fmla="*/ 7591 w 10000"/>
                    <a:gd name="connsiteY10" fmla="*/ 2298 h 10000"/>
                    <a:gd name="connsiteX11" fmla="*/ 5873 w 10000"/>
                    <a:gd name="connsiteY11" fmla="*/ 4694 h 10000"/>
                    <a:gd name="connsiteX12" fmla="*/ 7306 w 10000"/>
                    <a:gd name="connsiteY12" fmla="*/ 6691 h 10000"/>
                    <a:gd name="connsiteX13" fmla="*/ 7449 w 10000"/>
                    <a:gd name="connsiteY13" fmla="*/ 6804 h 10000"/>
                    <a:gd name="connsiteX14" fmla="*/ 7520 w 10000"/>
                    <a:gd name="connsiteY14" fmla="*/ 7033 h 10000"/>
                    <a:gd name="connsiteX15" fmla="*/ 7520 w 10000"/>
                    <a:gd name="connsiteY15" fmla="*/ 9257 h 10000"/>
                    <a:gd name="connsiteX16" fmla="*/ 7449 w 10000"/>
                    <a:gd name="connsiteY16" fmla="*/ 9600 h 10000"/>
                    <a:gd name="connsiteX17" fmla="*/ 7234 w 10000"/>
                    <a:gd name="connsiteY17" fmla="*/ 9829 h 10000"/>
                    <a:gd name="connsiteX18" fmla="*/ 7019 w 10000"/>
                    <a:gd name="connsiteY18" fmla="*/ 9886 h 10000"/>
                    <a:gd name="connsiteX19" fmla="*/ 6661 w 10000"/>
                    <a:gd name="connsiteY19" fmla="*/ 10000 h 10000"/>
                    <a:gd name="connsiteX20" fmla="*/ 6374 w 10000"/>
                    <a:gd name="connsiteY20" fmla="*/ 9886 h 10000"/>
                    <a:gd name="connsiteX21" fmla="*/ 6087 w 10000"/>
                    <a:gd name="connsiteY21" fmla="*/ 9829 h 10000"/>
                    <a:gd name="connsiteX22" fmla="*/ 5873 w 10000"/>
                    <a:gd name="connsiteY22" fmla="*/ 9600 h 10000"/>
                    <a:gd name="connsiteX23" fmla="*/ 5873 w 10000"/>
                    <a:gd name="connsiteY23" fmla="*/ 9257 h 10000"/>
                    <a:gd name="connsiteX24" fmla="*/ 5873 w 10000"/>
                    <a:gd name="connsiteY24" fmla="*/ 7204 h 10000"/>
                    <a:gd name="connsiteX25" fmla="*/ 4583 w 10000"/>
                    <a:gd name="connsiteY25" fmla="*/ 5492 h 10000"/>
                    <a:gd name="connsiteX26" fmla="*/ 1647 w 10000"/>
                    <a:gd name="connsiteY26" fmla="*/ 9658 h 10000"/>
                    <a:gd name="connsiteX27" fmla="*/ 1433 w 10000"/>
                    <a:gd name="connsiteY27" fmla="*/ 9829 h 10000"/>
                    <a:gd name="connsiteX28" fmla="*/ 1217 w 10000"/>
                    <a:gd name="connsiteY28" fmla="*/ 9886 h 10000"/>
                    <a:gd name="connsiteX29" fmla="*/ 932 w 10000"/>
                    <a:gd name="connsiteY29" fmla="*/ 10000 h 10000"/>
                    <a:gd name="connsiteX30" fmla="*/ 645 w 10000"/>
                    <a:gd name="connsiteY30" fmla="*/ 10000 h 10000"/>
                    <a:gd name="connsiteX31" fmla="*/ 430 w 10000"/>
                    <a:gd name="connsiteY31" fmla="*/ 9886 h 10000"/>
                    <a:gd name="connsiteX32" fmla="*/ 287 w 10000"/>
                    <a:gd name="connsiteY32" fmla="*/ 9772 h 10000"/>
                    <a:gd name="connsiteX33" fmla="*/ 71 w 10000"/>
                    <a:gd name="connsiteY33" fmla="*/ 9600 h 10000"/>
                    <a:gd name="connsiteX34" fmla="*/ 0 w 10000"/>
                    <a:gd name="connsiteY34" fmla="*/ 9373 h 10000"/>
                    <a:gd name="connsiteX35" fmla="*/ 71 w 10000"/>
                    <a:gd name="connsiteY35" fmla="*/ 9202 h 10000"/>
                    <a:gd name="connsiteX36" fmla="*/ 71 w 10000"/>
                    <a:gd name="connsiteY36" fmla="*/ 8973 h 10000"/>
                    <a:gd name="connsiteX37" fmla="*/ 5085 w 10000"/>
                    <a:gd name="connsiteY37" fmla="*/ 2126 h 10000"/>
                    <a:gd name="connsiteX38" fmla="*/ 5802 w 10000"/>
                    <a:gd name="connsiteY38" fmla="*/ 1271 h 10000"/>
                    <a:gd name="connsiteX39" fmla="*/ 4298 w 10000"/>
                    <a:gd name="connsiteY39" fmla="*/ 1956 h 10000"/>
                    <a:gd name="connsiteX40" fmla="*/ 3295 w 10000"/>
                    <a:gd name="connsiteY40" fmla="*/ 3439 h 10000"/>
                    <a:gd name="connsiteX41" fmla="*/ 2363 w 10000"/>
                    <a:gd name="connsiteY41" fmla="*/ 3666 h 10000"/>
                    <a:gd name="connsiteX42" fmla="*/ 2220 w 10000"/>
                    <a:gd name="connsiteY42" fmla="*/ 2981 h 10000"/>
                    <a:gd name="connsiteX43" fmla="*/ 3420 w 10000"/>
                    <a:gd name="connsiteY43" fmla="*/ 1305 h 10000"/>
                    <a:gd name="connsiteX44" fmla="*/ 5945 w 10000"/>
                    <a:gd name="connsiteY44" fmla="*/ 72 h 10000"/>
                    <a:gd name="connsiteX0" fmla="*/ 5945 w 10000"/>
                    <a:gd name="connsiteY0" fmla="*/ 72 h 10000"/>
                    <a:gd name="connsiteX1" fmla="*/ 6661 w 10000"/>
                    <a:gd name="connsiteY1" fmla="*/ 72 h 10000"/>
                    <a:gd name="connsiteX2" fmla="*/ 6661 w 10000"/>
                    <a:gd name="connsiteY2" fmla="*/ 72 h 10000"/>
                    <a:gd name="connsiteX3" fmla="*/ 8666 w 10000"/>
                    <a:gd name="connsiteY3" fmla="*/ 985 h 10000"/>
                    <a:gd name="connsiteX4" fmla="*/ 8881 w 10000"/>
                    <a:gd name="connsiteY4" fmla="*/ 1384 h 10000"/>
                    <a:gd name="connsiteX5" fmla="*/ 8881 w 10000"/>
                    <a:gd name="connsiteY5" fmla="*/ 3039 h 10000"/>
                    <a:gd name="connsiteX6" fmla="*/ 9956 w 10000"/>
                    <a:gd name="connsiteY6" fmla="*/ 4580 h 10000"/>
                    <a:gd name="connsiteX7" fmla="*/ 9740 w 10000"/>
                    <a:gd name="connsiteY7" fmla="*/ 5207 h 10000"/>
                    <a:gd name="connsiteX8" fmla="*/ 8881 w 10000"/>
                    <a:gd name="connsiteY8" fmla="*/ 5036 h 10000"/>
                    <a:gd name="connsiteX9" fmla="*/ 7591 w 10000"/>
                    <a:gd name="connsiteY9" fmla="*/ 3211 h 10000"/>
                    <a:gd name="connsiteX10" fmla="*/ 7591 w 10000"/>
                    <a:gd name="connsiteY10" fmla="*/ 2298 h 10000"/>
                    <a:gd name="connsiteX11" fmla="*/ 5873 w 10000"/>
                    <a:gd name="connsiteY11" fmla="*/ 4694 h 10000"/>
                    <a:gd name="connsiteX12" fmla="*/ 7306 w 10000"/>
                    <a:gd name="connsiteY12" fmla="*/ 6691 h 10000"/>
                    <a:gd name="connsiteX13" fmla="*/ 7449 w 10000"/>
                    <a:gd name="connsiteY13" fmla="*/ 6804 h 10000"/>
                    <a:gd name="connsiteX14" fmla="*/ 7520 w 10000"/>
                    <a:gd name="connsiteY14" fmla="*/ 7033 h 10000"/>
                    <a:gd name="connsiteX15" fmla="*/ 7520 w 10000"/>
                    <a:gd name="connsiteY15" fmla="*/ 9257 h 10000"/>
                    <a:gd name="connsiteX16" fmla="*/ 7449 w 10000"/>
                    <a:gd name="connsiteY16" fmla="*/ 9600 h 10000"/>
                    <a:gd name="connsiteX17" fmla="*/ 7234 w 10000"/>
                    <a:gd name="connsiteY17" fmla="*/ 9829 h 10000"/>
                    <a:gd name="connsiteX18" fmla="*/ 7019 w 10000"/>
                    <a:gd name="connsiteY18" fmla="*/ 9886 h 10000"/>
                    <a:gd name="connsiteX19" fmla="*/ 6661 w 10000"/>
                    <a:gd name="connsiteY19" fmla="*/ 10000 h 10000"/>
                    <a:gd name="connsiteX20" fmla="*/ 6374 w 10000"/>
                    <a:gd name="connsiteY20" fmla="*/ 9886 h 10000"/>
                    <a:gd name="connsiteX21" fmla="*/ 6087 w 10000"/>
                    <a:gd name="connsiteY21" fmla="*/ 9829 h 10000"/>
                    <a:gd name="connsiteX22" fmla="*/ 5873 w 10000"/>
                    <a:gd name="connsiteY22" fmla="*/ 9600 h 10000"/>
                    <a:gd name="connsiteX23" fmla="*/ 5873 w 10000"/>
                    <a:gd name="connsiteY23" fmla="*/ 9257 h 10000"/>
                    <a:gd name="connsiteX24" fmla="*/ 5873 w 10000"/>
                    <a:gd name="connsiteY24" fmla="*/ 7204 h 10000"/>
                    <a:gd name="connsiteX25" fmla="*/ 4583 w 10000"/>
                    <a:gd name="connsiteY25" fmla="*/ 5492 h 10000"/>
                    <a:gd name="connsiteX26" fmla="*/ 1647 w 10000"/>
                    <a:gd name="connsiteY26" fmla="*/ 9658 h 10000"/>
                    <a:gd name="connsiteX27" fmla="*/ 1433 w 10000"/>
                    <a:gd name="connsiteY27" fmla="*/ 9829 h 10000"/>
                    <a:gd name="connsiteX28" fmla="*/ 1217 w 10000"/>
                    <a:gd name="connsiteY28" fmla="*/ 9886 h 10000"/>
                    <a:gd name="connsiteX29" fmla="*/ 932 w 10000"/>
                    <a:gd name="connsiteY29" fmla="*/ 10000 h 10000"/>
                    <a:gd name="connsiteX30" fmla="*/ 645 w 10000"/>
                    <a:gd name="connsiteY30" fmla="*/ 10000 h 10000"/>
                    <a:gd name="connsiteX31" fmla="*/ 430 w 10000"/>
                    <a:gd name="connsiteY31" fmla="*/ 9886 h 10000"/>
                    <a:gd name="connsiteX32" fmla="*/ 287 w 10000"/>
                    <a:gd name="connsiteY32" fmla="*/ 9772 h 10000"/>
                    <a:gd name="connsiteX33" fmla="*/ 71 w 10000"/>
                    <a:gd name="connsiteY33" fmla="*/ 9600 h 10000"/>
                    <a:gd name="connsiteX34" fmla="*/ 0 w 10000"/>
                    <a:gd name="connsiteY34" fmla="*/ 9373 h 10000"/>
                    <a:gd name="connsiteX35" fmla="*/ 71 w 10000"/>
                    <a:gd name="connsiteY35" fmla="*/ 9202 h 10000"/>
                    <a:gd name="connsiteX36" fmla="*/ 71 w 10000"/>
                    <a:gd name="connsiteY36" fmla="*/ 8973 h 10000"/>
                    <a:gd name="connsiteX37" fmla="*/ 5085 w 10000"/>
                    <a:gd name="connsiteY37" fmla="*/ 2126 h 10000"/>
                    <a:gd name="connsiteX38" fmla="*/ 5802 w 10000"/>
                    <a:gd name="connsiteY38" fmla="*/ 1271 h 10000"/>
                    <a:gd name="connsiteX39" fmla="*/ 4298 w 10000"/>
                    <a:gd name="connsiteY39" fmla="*/ 1956 h 10000"/>
                    <a:gd name="connsiteX40" fmla="*/ 3295 w 10000"/>
                    <a:gd name="connsiteY40" fmla="*/ 3439 h 10000"/>
                    <a:gd name="connsiteX41" fmla="*/ 2363 w 10000"/>
                    <a:gd name="connsiteY41" fmla="*/ 3666 h 10000"/>
                    <a:gd name="connsiteX42" fmla="*/ 2220 w 10000"/>
                    <a:gd name="connsiteY42" fmla="*/ 2981 h 10000"/>
                    <a:gd name="connsiteX43" fmla="*/ 3420 w 10000"/>
                    <a:gd name="connsiteY43" fmla="*/ 1305 h 10000"/>
                    <a:gd name="connsiteX44" fmla="*/ 5945 w 10000"/>
                    <a:gd name="connsiteY44" fmla="*/ 72 h 10000"/>
                    <a:gd name="connsiteX0" fmla="*/ 5945 w 10007"/>
                    <a:gd name="connsiteY0" fmla="*/ 72 h 10000"/>
                    <a:gd name="connsiteX1" fmla="*/ 6661 w 10007"/>
                    <a:gd name="connsiteY1" fmla="*/ 72 h 10000"/>
                    <a:gd name="connsiteX2" fmla="*/ 6661 w 10007"/>
                    <a:gd name="connsiteY2" fmla="*/ 72 h 10000"/>
                    <a:gd name="connsiteX3" fmla="*/ 8666 w 10007"/>
                    <a:gd name="connsiteY3" fmla="*/ 985 h 10000"/>
                    <a:gd name="connsiteX4" fmla="*/ 8881 w 10007"/>
                    <a:gd name="connsiteY4" fmla="*/ 1384 h 10000"/>
                    <a:gd name="connsiteX5" fmla="*/ 8881 w 10007"/>
                    <a:gd name="connsiteY5" fmla="*/ 3039 h 10000"/>
                    <a:gd name="connsiteX6" fmla="*/ 9956 w 10007"/>
                    <a:gd name="connsiteY6" fmla="*/ 4580 h 10000"/>
                    <a:gd name="connsiteX7" fmla="*/ 9740 w 10007"/>
                    <a:gd name="connsiteY7" fmla="*/ 5207 h 10000"/>
                    <a:gd name="connsiteX8" fmla="*/ 8881 w 10007"/>
                    <a:gd name="connsiteY8" fmla="*/ 5036 h 10000"/>
                    <a:gd name="connsiteX9" fmla="*/ 7591 w 10007"/>
                    <a:gd name="connsiteY9" fmla="*/ 3211 h 10000"/>
                    <a:gd name="connsiteX10" fmla="*/ 7591 w 10007"/>
                    <a:gd name="connsiteY10" fmla="*/ 2298 h 10000"/>
                    <a:gd name="connsiteX11" fmla="*/ 5873 w 10007"/>
                    <a:gd name="connsiteY11" fmla="*/ 4694 h 10000"/>
                    <a:gd name="connsiteX12" fmla="*/ 7306 w 10007"/>
                    <a:gd name="connsiteY12" fmla="*/ 6691 h 10000"/>
                    <a:gd name="connsiteX13" fmla="*/ 7449 w 10007"/>
                    <a:gd name="connsiteY13" fmla="*/ 6804 h 10000"/>
                    <a:gd name="connsiteX14" fmla="*/ 7520 w 10007"/>
                    <a:gd name="connsiteY14" fmla="*/ 7033 h 10000"/>
                    <a:gd name="connsiteX15" fmla="*/ 7520 w 10007"/>
                    <a:gd name="connsiteY15" fmla="*/ 9257 h 10000"/>
                    <a:gd name="connsiteX16" fmla="*/ 7449 w 10007"/>
                    <a:gd name="connsiteY16" fmla="*/ 9600 h 10000"/>
                    <a:gd name="connsiteX17" fmla="*/ 7234 w 10007"/>
                    <a:gd name="connsiteY17" fmla="*/ 9829 h 10000"/>
                    <a:gd name="connsiteX18" fmla="*/ 7019 w 10007"/>
                    <a:gd name="connsiteY18" fmla="*/ 9886 h 10000"/>
                    <a:gd name="connsiteX19" fmla="*/ 6661 w 10007"/>
                    <a:gd name="connsiteY19" fmla="*/ 10000 h 10000"/>
                    <a:gd name="connsiteX20" fmla="*/ 6374 w 10007"/>
                    <a:gd name="connsiteY20" fmla="*/ 9886 h 10000"/>
                    <a:gd name="connsiteX21" fmla="*/ 6087 w 10007"/>
                    <a:gd name="connsiteY21" fmla="*/ 9829 h 10000"/>
                    <a:gd name="connsiteX22" fmla="*/ 5873 w 10007"/>
                    <a:gd name="connsiteY22" fmla="*/ 9600 h 10000"/>
                    <a:gd name="connsiteX23" fmla="*/ 5873 w 10007"/>
                    <a:gd name="connsiteY23" fmla="*/ 9257 h 10000"/>
                    <a:gd name="connsiteX24" fmla="*/ 5873 w 10007"/>
                    <a:gd name="connsiteY24" fmla="*/ 7204 h 10000"/>
                    <a:gd name="connsiteX25" fmla="*/ 4583 w 10007"/>
                    <a:gd name="connsiteY25" fmla="*/ 5492 h 10000"/>
                    <a:gd name="connsiteX26" fmla="*/ 1647 w 10007"/>
                    <a:gd name="connsiteY26" fmla="*/ 9658 h 10000"/>
                    <a:gd name="connsiteX27" fmla="*/ 1433 w 10007"/>
                    <a:gd name="connsiteY27" fmla="*/ 9829 h 10000"/>
                    <a:gd name="connsiteX28" fmla="*/ 1217 w 10007"/>
                    <a:gd name="connsiteY28" fmla="*/ 9886 h 10000"/>
                    <a:gd name="connsiteX29" fmla="*/ 932 w 10007"/>
                    <a:gd name="connsiteY29" fmla="*/ 10000 h 10000"/>
                    <a:gd name="connsiteX30" fmla="*/ 645 w 10007"/>
                    <a:gd name="connsiteY30" fmla="*/ 10000 h 10000"/>
                    <a:gd name="connsiteX31" fmla="*/ 430 w 10007"/>
                    <a:gd name="connsiteY31" fmla="*/ 9886 h 10000"/>
                    <a:gd name="connsiteX32" fmla="*/ 287 w 10007"/>
                    <a:gd name="connsiteY32" fmla="*/ 9772 h 10000"/>
                    <a:gd name="connsiteX33" fmla="*/ 71 w 10007"/>
                    <a:gd name="connsiteY33" fmla="*/ 9600 h 10000"/>
                    <a:gd name="connsiteX34" fmla="*/ 0 w 10007"/>
                    <a:gd name="connsiteY34" fmla="*/ 9373 h 10000"/>
                    <a:gd name="connsiteX35" fmla="*/ 71 w 10007"/>
                    <a:gd name="connsiteY35" fmla="*/ 9202 h 10000"/>
                    <a:gd name="connsiteX36" fmla="*/ 71 w 10007"/>
                    <a:gd name="connsiteY36" fmla="*/ 8973 h 10000"/>
                    <a:gd name="connsiteX37" fmla="*/ 5085 w 10007"/>
                    <a:gd name="connsiteY37" fmla="*/ 2126 h 10000"/>
                    <a:gd name="connsiteX38" fmla="*/ 5802 w 10007"/>
                    <a:gd name="connsiteY38" fmla="*/ 1271 h 10000"/>
                    <a:gd name="connsiteX39" fmla="*/ 4298 w 10007"/>
                    <a:gd name="connsiteY39" fmla="*/ 1956 h 10000"/>
                    <a:gd name="connsiteX40" fmla="*/ 3295 w 10007"/>
                    <a:gd name="connsiteY40" fmla="*/ 3439 h 10000"/>
                    <a:gd name="connsiteX41" fmla="*/ 2363 w 10007"/>
                    <a:gd name="connsiteY41" fmla="*/ 3666 h 10000"/>
                    <a:gd name="connsiteX42" fmla="*/ 2220 w 10007"/>
                    <a:gd name="connsiteY42" fmla="*/ 2981 h 10000"/>
                    <a:gd name="connsiteX43" fmla="*/ 3420 w 10007"/>
                    <a:gd name="connsiteY43" fmla="*/ 1305 h 10000"/>
                    <a:gd name="connsiteX44" fmla="*/ 5945 w 10007"/>
                    <a:gd name="connsiteY44" fmla="*/ 72 h 10000"/>
                    <a:gd name="connsiteX0" fmla="*/ 5945 w 10022"/>
                    <a:gd name="connsiteY0" fmla="*/ 72 h 10000"/>
                    <a:gd name="connsiteX1" fmla="*/ 6661 w 10022"/>
                    <a:gd name="connsiteY1" fmla="*/ 72 h 10000"/>
                    <a:gd name="connsiteX2" fmla="*/ 6661 w 10022"/>
                    <a:gd name="connsiteY2" fmla="*/ 72 h 10000"/>
                    <a:gd name="connsiteX3" fmla="*/ 8666 w 10022"/>
                    <a:gd name="connsiteY3" fmla="*/ 985 h 10000"/>
                    <a:gd name="connsiteX4" fmla="*/ 8881 w 10022"/>
                    <a:gd name="connsiteY4" fmla="*/ 1384 h 10000"/>
                    <a:gd name="connsiteX5" fmla="*/ 8881 w 10022"/>
                    <a:gd name="connsiteY5" fmla="*/ 3039 h 10000"/>
                    <a:gd name="connsiteX6" fmla="*/ 9956 w 10022"/>
                    <a:gd name="connsiteY6" fmla="*/ 4580 h 10000"/>
                    <a:gd name="connsiteX7" fmla="*/ 9740 w 10022"/>
                    <a:gd name="connsiteY7" fmla="*/ 5207 h 10000"/>
                    <a:gd name="connsiteX8" fmla="*/ 8881 w 10022"/>
                    <a:gd name="connsiteY8" fmla="*/ 5036 h 10000"/>
                    <a:gd name="connsiteX9" fmla="*/ 7591 w 10022"/>
                    <a:gd name="connsiteY9" fmla="*/ 3211 h 10000"/>
                    <a:gd name="connsiteX10" fmla="*/ 7591 w 10022"/>
                    <a:gd name="connsiteY10" fmla="*/ 2298 h 10000"/>
                    <a:gd name="connsiteX11" fmla="*/ 5873 w 10022"/>
                    <a:gd name="connsiteY11" fmla="*/ 4694 h 10000"/>
                    <a:gd name="connsiteX12" fmla="*/ 7306 w 10022"/>
                    <a:gd name="connsiteY12" fmla="*/ 6691 h 10000"/>
                    <a:gd name="connsiteX13" fmla="*/ 7449 w 10022"/>
                    <a:gd name="connsiteY13" fmla="*/ 6804 h 10000"/>
                    <a:gd name="connsiteX14" fmla="*/ 7520 w 10022"/>
                    <a:gd name="connsiteY14" fmla="*/ 7033 h 10000"/>
                    <a:gd name="connsiteX15" fmla="*/ 7520 w 10022"/>
                    <a:gd name="connsiteY15" fmla="*/ 9257 h 10000"/>
                    <a:gd name="connsiteX16" fmla="*/ 7449 w 10022"/>
                    <a:gd name="connsiteY16" fmla="*/ 9600 h 10000"/>
                    <a:gd name="connsiteX17" fmla="*/ 7234 w 10022"/>
                    <a:gd name="connsiteY17" fmla="*/ 9829 h 10000"/>
                    <a:gd name="connsiteX18" fmla="*/ 7019 w 10022"/>
                    <a:gd name="connsiteY18" fmla="*/ 9886 h 10000"/>
                    <a:gd name="connsiteX19" fmla="*/ 6661 w 10022"/>
                    <a:gd name="connsiteY19" fmla="*/ 10000 h 10000"/>
                    <a:gd name="connsiteX20" fmla="*/ 6374 w 10022"/>
                    <a:gd name="connsiteY20" fmla="*/ 9886 h 10000"/>
                    <a:gd name="connsiteX21" fmla="*/ 6087 w 10022"/>
                    <a:gd name="connsiteY21" fmla="*/ 9829 h 10000"/>
                    <a:gd name="connsiteX22" fmla="*/ 5873 w 10022"/>
                    <a:gd name="connsiteY22" fmla="*/ 9600 h 10000"/>
                    <a:gd name="connsiteX23" fmla="*/ 5873 w 10022"/>
                    <a:gd name="connsiteY23" fmla="*/ 9257 h 10000"/>
                    <a:gd name="connsiteX24" fmla="*/ 5873 w 10022"/>
                    <a:gd name="connsiteY24" fmla="*/ 7204 h 10000"/>
                    <a:gd name="connsiteX25" fmla="*/ 4583 w 10022"/>
                    <a:gd name="connsiteY25" fmla="*/ 5492 h 10000"/>
                    <a:gd name="connsiteX26" fmla="*/ 1647 w 10022"/>
                    <a:gd name="connsiteY26" fmla="*/ 9658 h 10000"/>
                    <a:gd name="connsiteX27" fmla="*/ 1433 w 10022"/>
                    <a:gd name="connsiteY27" fmla="*/ 9829 h 10000"/>
                    <a:gd name="connsiteX28" fmla="*/ 1217 w 10022"/>
                    <a:gd name="connsiteY28" fmla="*/ 9886 h 10000"/>
                    <a:gd name="connsiteX29" fmla="*/ 932 w 10022"/>
                    <a:gd name="connsiteY29" fmla="*/ 10000 h 10000"/>
                    <a:gd name="connsiteX30" fmla="*/ 645 w 10022"/>
                    <a:gd name="connsiteY30" fmla="*/ 10000 h 10000"/>
                    <a:gd name="connsiteX31" fmla="*/ 430 w 10022"/>
                    <a:gd name="connsiteY31" fmla="*/ 9886 h 10000"/>
                    <a:gd name="connsiteX32" fmla="*/ 287 w 10022"/>
                    <a:gd name="connsiteY32" fmla="*/ 9772 h 10000"/>
                    <a:gd name="connsiteX33" fmla="*/ 71 w 10022"/>
                    <a:gd name="connsiteY33" fmla="*/ 9600 h 10000"/>
                    <a:gd name="connsiteX34" fmla="*/ 0 w 10022"/>
                    <a:gd name="connsiteY34" fmla="*/ 9373 h 10000"/>
                    <a:gd name="connsiteX35" fmla="*/ 71 w 10022"/>
                    <a:gd name="connsiteY35" fmla="*/ 9202 h 10000"/>
                    <a:gd name="connsiteX36" fmla="*/ 71 w 10022"/>
                    <a:gd name="connsiteY36" fmla="*/ 8973 h 10000"/>
                    <a:gd name="connsiteX37" fmla="*/ 5085 w 10022"/>
                    <a:gd name="connsiteY37" fmla="*/ 2126 h 10000"/>
                    <a:gd name="connsiteX38" fmla="*/ 5802 w 10022"/>
                    <a:gd name="connsiteY38" fmla="*/ 1271 h 10000"/>
                    <a:gd name="connsiteX39" fmla="*/ 4298 w 10022"/>
                    <a:gd name="connsiteY39" fmla="*/ 1956 h 10000"/>
                    <a:gd name="connsiteX40" fmla="*/ 3295 w 10022"/>
                    <a:gd name="connsiteY40" fmla="*/ 3439 h 10000"/>
                    <a:gd name="connsiteX41" fmla="*/ 2363 w 10022"/>
                    <a:gd name="connsiteY41" fmla="*/ 3666 h 10000"/>
                    <a:gd name="connsiteX42" fmla="*/ 2220 w 10022"/>
                    <a:gd name="connsiteY42" fmla="*/ 2981 h 10000"/>
                    <a:gd name="connsiteX43" fmla="*/ 3420 w 10022"/>
                    <a:gd name="connsiteY43" fmla="*/ 1305 h 10000"/>
                    <a:gd name="connsiteX44" fmla="*/ 5945 w 10022"/>
                    <a:gd name="connsiteY44" fmla="*/ 72 h 10000"/>
                    <a:gd name="connsiteX0" fmla="*/ 5945 w 10022"/>
                    <a:gd name="connsiteY0" fmla="*/ 72 h 10000"/>
                    <a:gd name="connsiteX1" fmla="*/ 6661 w 10022"/>
                    <a:gd name="connsiteY1" fmla="*/ 72 h 10000"/>
                    <a:gd name="connsiteX2" fmla="*/ 6661 w 10022"/>
                    <a:gd name="connsiteY2" fmla="*/ 72 h 10000"/>
                    <a:gd name="connsiteX3" fmla="*/ 8666 w 10022"/>
                    <a:gd name="connsiteY3" fmla="*/ 985 h 10000"/>
                    <a:gd name="connsiteX4" fmla="*/ 8881 w 10022"/>
                    <a:gd name="connsiteY4" fmla="*/ 1384 h 10000"/>
                    <a:gd name="connsiteX5" fmla="*/ 8881 w 10022"/>
                    <a:gd name="connsiteY5" fmla="*/ 3039 h 10000"/>
                    <a:gd name="connsiteX6" fmla="*/ 9956 w 10022"/>
                    <a:gd name="connsiteY6" fmla="*/ 4580 h 10000"/>
                    <a:gd name="connsiteX7" fmla="*/ 9740 w 10022"/>
                    <a:gd name="connsiteY7" fmla="*/ 5207 h 10000"/>
                    <a:gd name="connsiteX8" fmla="*/ 8881 w 10022"/>
                    <a:gd name="connsiteY8" fmla="*/ 5036 h 10000"/>
                    <a:gd name="connsiteX9" fmla="*/ 7591 w 10022"/>
                    <a:gd name="connsiteY9" fmla="*/ 3211 h 10000"/>
                    <a:gd name="connsiteX10" fmla="*/ 7591 w 10022"/>
                    <a:gd name="connsiteY10" fmla="*/ 2298 h 10000"/>
                    <a:gd name="connsiteX11" fmla="*/ 5873 w 10022"/>
                    <a:gd name="connsiteY11" fmla="*/ 4694 h 10000"/>
                    <a:gd name="connsiteX12" fmla="*/ 7306 w 10022"/>
                    <a:gd name="connsiteY12" fmla="*/ 6691 h 10000"/>
                    <a:gd name="connsiteX13" fmla="*/ 7449 w 10022"/>
                    <a:gd name="connsiteY13" fmla="*/ 6804 h 10000"/>
                    <a:gd name="connsiteX14" fmla="*/ 7520 w 10022"/>
                    <a:gd name="connsiteY14" fmla="*/ 7033 h 10000"/>
                    <a:gd name="connsiteX15" fmla="*/ 7520 w 10022"/>
                    <a:gd name="connsiteY15" fmla="*/ 9257 h 10000"/>
                    <a:gd name="connsiteX16" fmla="*/ 7449 w 10022"/>
                    <a:gd name="connsiteY16" fmla="*/ 9600 h 10000"/>
                    <a:gd name="connsiteX17" fmla="*/ 7234 w 10022"/>
                    <a:gd name="connsiteY17" fmla="*/ 9829 h 10000"/>
                    <a:gd name="connsiteX18" fmla="*/ 7019 w 10022"/>
                    <a:gd name="connsiteY18" fmla="*/ 9886 h 10000"/>
                    <a:gd name="connsiteX19" fmla="*/ 6661 w 10022"/>
                    <a:gd name="connsiteY19" fmla="*/ 10000 h 10000"/>
                    <a:gd name="connsiteX20" fmla="*/ 6374 w 10022"/>
                    <a:gd name="connsiteY20" fmla="*/ 9886 h 10000"/>
                    <a:gd name="connsiteX21" fmla="*/ 6087 w 10022"/>
                    <a:gd name="connsiteY21" fmla="*/ 9829 h 10000"/>
                    <a:gd name="connsiteX22" fmla="*/ 5873 w 10022"/>
                    <a:gd name="connsiteY22" fmla="*/ 9600 h 10000"/>
                    <a:gd name="connsiteX23" fmla="*/ 5873 w 10022"/>
                    <a:gd name="connsiteY23" fmla="*/ 9257 h 10000"/>
                    <a:gd name="connsiteX24" fmla="*/ 5873 w 10022"/>
                    <a:gd name="connsiteY24" fmla="*/ 7204 h 10000"/>
                    <a:gd name="connsiteX25" fmla="*/ 4583 w 10022"/>
                    <a:gd name="connsiteY25" fmla="*/ 5492 h 10000"/>
                    <a:gd name="connsiteX26" fmla="*/ 1647 w 10022"/>
                    <a:gd name="connsiteY26" fmla="*/ 9658 h 10000"/>
                    <a:gd name="connsiteX27" fmla="*/ 1433 w 10022"/>
                    <a:gd name="connsiteY27" fmla="*/ 9829 h 10000"/>
                    <a:gd name="connsiteX28" fmla="*/ 1217 w 10022"/>
                    <a:gd name="connsiteY28" fmla="*/ 9886 h 10000"/>
                    <a:gd name="connsiteX29" fmla="*/ 932 w 10022"/>
                    <a:gd name="connsiteY29" fmla="*/ 10000 h 10000"/>
                    <a:gd name="connsiteX30" fmla="*/ 645 w 10022"/>
                    <a:gd name="connsiteY30" fmla="*/ 10000 h 10000"/>
                    <a:gd name="connsiteX31" fmla="*/ 430 w 10022"/>
                    <a:gd name="connsiteY31" fmla="*/ 9886 h 10000"/>
                    <a:gd name="connsiteX32" fmla="*/ 287 w 10022"/>
                    <a:gd name="connsiteY32" fmla="*/ 9772 h 10000"/>
                    <a:gd name="connsiteX33" fmla="*/ 71 w 10022"/>
                    <a:gd name="connsiteY33" fmla="*/ 9600 h 10000"/>
                    <a:gd name="connsiteX34" fmla="*/ 0 w 10022"/>
                    <a:gd name="connsiteY34" fmla="*/ 9373 h 10000"/>
                    <a:gd name="connsiteX35" fmla="*/ 71 w 10022"/>
                    <a:gd name="connsiteY35" fmla="*/ 9202 h 10000"/>
                    <a:gd name="connsiteX36" fmla="*/ 71 w 10022"/>
                    <a:gd name="connsiteY36" fmla="*/ 8973 h 10000"/>
                    <a:gd name="connsiteX37" fmla="*/ 5085 w 10022"/>
                    <a:gd name="connsiteY37" fmla="*/ 2126 h 10000"/>
                    <a:gd name="connsiteX38" fmla="*/ 5802 w 10022"/>
                    <a:gd name="connsiteY38" fmla="*/ 1271 h 10000"/>
                    <a:gd name="connsiteX39" fmla="*/ 4298 w 10022"/>
                    <a:gd name="connsiteY39" fmla="*/ 1956 h 10000"/>
                    <a:gd name="connsiteX40" fmla="*/ 3295 w 10022"/>
                    <a:gd name="connsiteY40" fmla="*/ 3439 h 10000"/>
                    <a:gd name="connsiteX41" fmla="*/ 2363 w 10022"/>
                    <a:gd name="connsiteY41" fmla="*/ 3666 h 10000"/>
                    <a:gd name="connsiteX42" fmla="*/ 2220 w 10022"/>
                    <a:gd name="connsiteY42" fmla="*/ 2981 h 10000"/>
                    <a:gd name="connsiteX43" fmla="*/ 3420 w 10022"/>
                    <a:gd name="connsiteY43" fmla="*/ 1305 h 10000"/>
                    <a:gd name="connsiteX44" fmla="*/ 5945 w 10022"/>
                    <a:gd name="connsiteY44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306 w 10026"/>
                    <a:gd name="connsiteY12" fmla="*/ 6691 h 10000"/>
                    <a:gd name="connsiteX13" fmla="*/ 7449 w 10026"/>
                    <a:gd name="connsiteY13" fmla="*/ 6804 h 10000"/>
                    <a:gd name="connsiteX14" fmla="*/ 7520 w 10026"/>
                    <a:gd name="connsiteY14" fmla="*/ 7033 h 10000"/>
                    <a:gd name="connsiteX15" fmla="*/ 7520 w 10026"/>
                    <a:gd name="connsiteY15" fmla="*/ 9257 h 10000"/>
                    <a:gd name="connsiteX16" fmla="*/ 7449 w 10026"/>
                    <a:gd name="connsiteY16" fmla="*/ 9600 h 10000"/>
                    <a:gd name="connsiteX17" fmla="*/ 7234 w 10026"/>
                    <a:gd name="connsiteY17" fmla="*/ 9829 h 10000"/>
                    <a:gd name="connsiteX18" fmla="*/ 7019 w 10026"/>
                    <a:gd name="connsiteY18" fmla="*/ 9886 h 10000"/>
                    <a:gd name="connsiteX19" fmla="*/ 6661 w 10026"/>
                    <a:gd name="connsiteY19" fmla="*/ 10000 h 10000"/>
                    <a:gd name="connsiteX20" fmla="*/ 6374 w 10026"/>
                    <a:gd name="connsiteY20" fmla="*/ 9886 h 10000"/>
                    <a:gd name="connsiteX21" fmla="*/ 6087 w 10026"/>
                    <a:gd name="connsiteY21" fmla="*/ 9829 h 10000"/>
                    <a:gd name="connsiteX22" fmla="*/ 5873 w 10026"/>
                    <a:gd name="connsiteY22" fmla="*/ 9600 h 10000"/>
                    <a:gd name="connsiteX23" fmla="*/ 5873 w 10026"/>
                    <a:gd name="connsiteY23" fmla="*/ 9257 h 10000"/>
                    <a:gd name="connsiteX24" fmla="*/ 5873 w 10026"/>
                    <a:gd name="connsiteY24" fmla="*/ 7204 h 10000"/>
                    <a:gd name="connsiteX25" fmla="*/ 4583 w 10026"/>
                    <a:gd name="connsiteY25" fmla="*/ 5492 h 10000"/>
                    <a:gd name="connsiteX26" fmla="*/ 1647 w 10026"/>
                    <a:gd name="connsiteY26" fmla="*/ 9658 h 10000"/>
                    <a:gd name="connsiteX27" fmla="*/ 1433 w 10026"/>
                    <a:gd name="connsiteY27" fmla="*/ 9829 h 10000"/>
                    <a:gd name="connsiteX28" fmla="*/ 1217 w 10026"/>
                    <a:gd name="connsiteY28" fmla="*/ 9886 h 10000"/>
                    <a:gd name="connsiteX29" fmla="*/ 932 w 10026"/>
                    <a:gd name="connsiteY29" fmla="*/ 10000 h 10000"/>
                    <a:gd name="connsiteX30" fmla="*/ 645 w 10026"/>
                    <a:gd name="connsiteY30" fmla="*/ 10000 h 10000"/>
                    <a:gd name="connsiteX31" fmla="*/ 430 w 10026"/>
                    <a:gd name="connsiteY31" fmla="*/ 9886 h 10000"/>
                    <a:gd name="connsiteX32" fmla="*/ 287 w 10026"/>
                    <a:gd name="connsiteY32" fmla="*/ 9772 h 10000"/>
                    <a:gd name="connsiteX33" fmla="*/ 71 w 10026"/>
                    <a:gd name="connsiteY33" fmla="*/ 9600 h 10000"/>
                    <a:gd name="connsiteX34" fmla="*/ 0 w 10026"/>
                    <a:gd name="connsiteY34" fmla="*/ 9373 h 10000"/>
                    <a:gd name="connsiteX35" fmla="*/ 71 w 10026"/>
                    <a:gd name="connsiteY35" fmla="*/ 9202 h 10000"/>
                    <a:gd name="connsiteX36" fmla="*/ 71 w 10026"/>
                    <a:gd name="connsiteY36" fmla="*/ 8973 h 10000"/>
                    <a:gd name="connsiteX37" fmla="*/ 5085 w 10026"/>
                    <a:gd name="connsiteY37" fmla="*/ 2126 h 10000"/>
                    <a:gd name="connsiteX38" fmla="*/ 5802 w 10026"/>
                    <a:gd name="connsiteY38" fmla="*/ 1271 h 10000"/>
                    <a:gd name="connsiteX39" fmla="*/ 4298 w 10026"/>
                    <a:gd name="connsiteY39" fmla="*/ 1956 h 10000"/>
                    <a:gd name="connsiteX40" fmla="*/ 3295 w 10026"/>
                    <a:gd name="connsiteY40" fmla="*/ 3439 h 10000"/>
                    <a:gd name="connsiteX41" fmla="*/ 2363 w 10026"/>
                    <a:gd name="connsiteY41" fmla="*/ 3666 h 10000"/>
                    <a:gd name="connsiteX42" fmla="*/ 2220 w 10026"/>
                    <a:gd name="connsiteY42" fmla="*/ 2981 h 10000"/>
                    <a:gd name="connsiteX43" fmla="*/ 3420 w 10026"/>
                    <a:gd name="connsiteY43" fmla="*/ 1305 h 10000"/>
                    <a:gd name="connsiteX44" fmla="*/ 5945 w 10026"/>
                    <a:gd name="connsiteY44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306 w 10026"/>
                    <a:gd name="connsiteY12" fmla="*/ 6691 h 10000"/>
                    <a:gd name="connsiteX13" fmla="*/ 7449 w 10026"/>
                    <a:gd name="connsiteY13" fmla="*/ 6804 h 10000"/>
                    <a:gd name="connsiteX14" fmla="*/ 7520 w 10026"/>
                    <a:gd name="connsiteY14" fmla="*/ 7033 h 10000"/>
                    <a:gd name="connsiteX15" fmla="*/ 7520 w 10026"/>
                    <a:gd name="connsiteY15" fmla="*/ 9257 h 10000"/>
                    <a:gd name="connsiteX16" fmla="*/ 7449 w 10026"/>
                    <a:gd name="connsiteY16" fmla="*/ 9600 h 10000"/>
                    <a:gd name="connsiteX17" fmla="*/ 7234 w 10026"/>
                    <a:gd name="connsiteY17" fmla="*/ 9829 h 10000"/>
                    <a:gd name="connsiteX18" fmla="*/ 7019 w 10026"/>
                    <a:gd name="connsiteY18" fmla="*/ 9886 h 10000"/>
                    <a:gd name="connsiteX19" fmla="*/ 6661 w 10026"/>
                    <a:gd name="connsiteY19" fmla="*/ 10000 h 10000"/>
                    <a:gd name="connsiteX20" fmla="*/ 6374 w 10026"/>
                    <a:gd name="connsiteY20" fmla="*/ 9886 h 10000"/>
                    <a:gd name="connsiteX21" fmla="*/ 6087 w 10026"/>
                    <a:gd name="connsiteY21" fmla="*/ 9829 h 10000"/>
                    <a:gd name="connsiteX22" fmla="*/ 5873 w 10026"/>
                    <a:gd name="connsiteY22" fmla="*/ 9600 h 10000"/>
                    <a:gd name="connsiteX23" fmla="*/ 5873 w 10026"/>
                    <a:gd name="connsiteY23" fmla="*/ 9257 h 10000"/>
                    <a:gd name="connsiteX24" fmla="*/ 5873 w 10026"/>
                    <a:gd name="connsiteY24" fmla="*/ 7204 h 10000"/>
                    <a:gd name="connsiteX25" fmla="*/ 4583 w 10026"/>
                    <a:gd name="connsiteY25" fmla="*/ 5492 h 10000"/>
                    <a:gd name="connsiteX26" fmla="*/ 1647 w 10026"/>
                    <a:gd name="connsiteY26" fmla="*/ 9658 h 10000"/>
                    <a:gd name="connsiteX27" fmla="*/ 1433 w 10026"/>
                    <a:gd name="connsiteY27" fmla="*/ 9829 h 10000"/>
                    <a:gd name="connsiteX28" fmla="*/ 1217 w 10026"/>
                    <a:gd name="connsiteY28" fmla="*/ 9886 h 10000"/>
                    <a:gd name="connsiteX29" fmla="*/ 932 w 10026"/>
                    <a:gd name="connsiteY29" fmla="*/ 10000 h 10000"/>
                    <a:gd name="connsiteX30" fmla="*/ 645 w 10026"/>
                    <a:gd name="connsiteY30" fmla="*/ 10000 h 10000"/>
                    <a:gd name="connsiteX31" fmla="*/ 430 w 10026"/>
                    <a:gd name="connsiteY31" fmla="*/ 9886 h 10000"/>
                    <a:gd name="connsiteX32" fmla="*/ 287 w 10026"/>
                    <a:gd name="connsiteY32" fmla="*/ 9772 h 10000"/>
                    <a:gd name="connsiteX33" fmla="*/ 71 w 10026"/>
                    <a:gd name="connsiteY33" fmla="*/ 9600 h 10000"/>
                    <a:gd name="connsiteX34" fmla="*/ 0 w 10026"/>
                    <a:gd name="connsiteY34" fmla="*/ 9373 h 10000"/>
                    <a:gd name="connsiteX35" fmla="*/ 71 w 10026"/>
                    <a:gd name="connsiteY35" fmla="*/ 9202 h 10000"/>
                    <a:gd name="connsiteX36" fmla="*/ 71 w 10026"/>
                    <a:gd name="connsiteY36" fmla="*/ 8973 h 10000"/>
                    <a:gd name="connsiteX37" fmla="*/ 5085 w 10026"/>
                    <a:gd name="connsiteY37" fmla="*/ 2126 h 10000"/>
                    <a:gd name="connsiteX38" fmla="*/ 5802 w 10026"/>
                    <a:gd name="connsiteY38" fmla="*/ 1271 h 10000"/>
                    <a:gd name="connsiteX39" fmla="*/ 4298 w 10026"/>
                    <a:gd name="connsiteY39" fmla="*/ 1956 h 10000"/>
                    <a:gd name="connsiteX40" fmla="*/ 3295 w 10026"/>
                    <a:gd name="connsiteY40" fmla="*/ 3439 h 10000"/>
                    <a:gd name="connsiteX41" fmla="*/ 2363 w 10026"/>
                    <a:gd name="connsiteY41" fmla="*/ 3666 h 10000"/>
                    <a:gd name="connsiteX42" fmla="*/ 2220 w 10026"/>
                    <a:gd name="connsiteY42" fmla="*/ 2981 h 10000"/>
                    <a:gd name="connsiteX43" fmla="*/ 3420 w 10026"/>
                    <a:gd name="connsiteY43" fmla="*/ 1305 h 10000"/>
                    <a:gd name="connsiteX44" fmla="*/ 5945 w 10026"/>
                    <a:gd name="connsiteY44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306 w 10026"/>
                    <a:gd name="connsiteY12" fmla="*/ 6691 h 10000"/>
                    <a:gd name="connsiteX13" fmla="*/ 7449 w 10026"/>
                    <a:gd name="connsiteY13" fmla="*/ 6804 h 10000"/>
                    <a:gd name="connsiteX14" fmla="*/ 7520 w 10026"/>
                    <a:gd name="connsiteY14" fmla="*/ 7033 h 10000"/>
                    <a:gd name="connsiteX15" fmla="*/ 7520 w 10026"/>
                    <a:gd name="connsiteY15" fmla="*/ 9257 h 10000"/>
                    <a:gd name="connsiteX16" fmla="*/ 7449 w 10026"/>
                    <a:gd name="connsiteY16" fmla="*/ 9600 h 10000"/>
                    <a:gd name="connsiteX17" fmla="*/ 7234 w 10026"/>
                    <a:gd name="connsiteY17" fmla="*/ 9829 h 10000"/>
                    <a:gd name="connsiteX18" fmla="*/ 7019 w 10026"/>
                    <a:gd name="connsiteY18" fmla="*/ 9886 h 10000"/>
                    <a:gd name="connsiteX19" fmla="*/ 6661 w 10026"/>
                    <a:gd name="connsiteY19" fmla="*/ 10000 h 10000"/>
                    <a:gd name="connsiteX20" fmla="*/ 6374 w 10026"/>
                    <a:gd name="connsiteY20" fmla="*/ 9886 h 10000"/>
                    <a:gd name="connsiteX21" fmla="*/ 6087 w 10026"/>
                    <a:gd name="connsiteY21" fmla="*/ 9829 h 10000"/>
                    <a:gd name="connsiteX22" fmla="*/ 5873 w 10026"/>
                    <a:gd name="connsiteY22" fmla="*/ 9600 h 10000"/>
                    <a:gd name="connsiteX23" fmla="*/ 5873 w 10026"/>
                    <a:gd name="connsiteY23" fmla="*/ 9257 h 10000"/>
                    <a:gd name="connsiteX24" fmla="*/ 5873 w 10026"/>
                    <a:gd name="connsiteY24" fmla="*/ 7204 h 10000"/>
                    <a:gd name="connsiteX25" fmla="*/ 4583 w 10026"/>
                    <a:gd name="connsiteY25" fmla="*/ 5492 h 10000"/>
                    <a:gd name="connsiteX26" fmla="*/ 1647 w 10026"/>
                    <a:gd name="connsiteY26" fmla="*/ 9658 h 10000"/>
                    <a:gd name="connsiteX27" fmla="*/ 1433 w 10026"/>
                    <a:gd name="connsiteY27" fmla="*/ 9829 h 10000"/>
                    <a:gd name="connsiteX28" fmla="*/ 1217 w 10026"/>
                    <a:gd name="connsiteY28" fmla="*/ 9886 h 10000"/>
                    <a:gd name="connsiteX29" fmla="*/ 932 w 10026"/>
                    <a:gd name="connsiteY29" fmla="*/ 10000 h 10000"/>
                    <a:gd name="connsiteX30" fmla="*/ 645 w 10026"/>
                    <a:gd name="connsiteY30" fmla="*/ 10000 h 10000"/>
                    <a:gd name="connsiteX31" fmla="*/ 430 w 10026"/>
                    <a:gd name="connsiteY31" fmla="*/ 9886 h 10000"/>
                    <a:gd name="connsiteX32" fmla="*/ 287 w 10026"/>
                    <a:gd name="connsiteY32" fmla="*/ 9772 h 10000"/>
                    <a:gd name="connsiteX33" fmla="*/ 71 w 10026"/>
                    <a:gd name="connsiteY33" fmla="*/ 9600 h 10000"/>
                    <a:gd name="connsiteX34" fmla="*/ 0 w 10026"/>
                    <a:gd name="connsiteY34" fmla="*/ 9373 h 10000"/>
                    <a:gd name="connsiteX35" fmla="*/ 71 w 10026"/>
                    <a:gd name="connsiteY35" fmla="*/ 9202 h 10000"/>
                    <a:gd name="connsiteX36" fmla="*/ 71 w 10026"/>
                    <a:gd name="connsiteY36" fmla="*/ 8973 h 10000"/>
                    <a:gd name="connsiteX37" fmla="*/ 5085 w 10026"/>
                    <a:gd name="connsiteY37" fmla="*/ 2126 h 10000"/>
                    <a:gd name="connsiteX38" fmla="*/ 5802 w 10026"/>
                    <a:gd name="connsiteY38" fmla="*/ 1271 h 10000"/>
                    <a:gd name="connsiteX39" fmla="*/ 4298 w 10026"/>
                    <a:gd name="connsiteY39" fmla="*/ 1956 h 10000"/>
                    <a:gd name="connsiteX40" fmla="*/ 3295 w 10026"/>
                    <a:gd name="connsiteY40" fmla="*/ 3439 h 10000"/>
                    <a:gd name="connsiteX41" fmla="*/ 2363 w 10026"/>
                    <a:gd name="connsiteY41" fmla="*/ 3666 h 10000"/>
                    <a:gd name="connsiteX42" fmla="*/ 2220 w 10026"/>
                    <a:gd name="connsiteY42" fmla="*/ 2981 h 10000"/>
                    <a:gd name="connsiteX43" fmla="*/ 3420 w 10026"/>
                    <a:gd name="connsiteY43" fmla="*/ 1305 h 10000"/>
                    <a:gd name="connsiteX44" fmla="*/ 5945 w 10026"/>
                    <a:gd name="connsiteY44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306 w 10026"/>
                    <a:gd name="connsiteY12" fmla="*/ 6691 h 10000"/>
                    <a:gd name="connsiteX13" fmla="*/ 7449 w 10026"/>
                    <a:gd name="connsiteY13" fmla="*/ 6804 h 10000"/>
                    <a:gd name="connsiteX14" fmla="*/ 7520 w 10026"/>
                    <a:gd name="connsiteY14" fmla="*/ 7033 h 10000"/>
                    <a:gd name="connsiteX15" fmla="*/ 7520 w 10026"/>
                    <a:gd name="connsiteY15" fmla="*/ 9257 h 10000"/>
                    <a:gd name="connsiteX16" fmla="*/ 7449 w 10026"/>
                    <a:gd name="connsiteY16" fmla="*/ 9600 h 10000"/>
                    <a:gd name="connsiteX17" fmla="*/ 7234 w 10026"/>
                    <a:gd name="connsiteY17" fmla="*/ 9829 h 10000"/>
                    <a:gd name="connsiteX18" fmla="*/ 7019 w 10026"/>
                    <a:gd name="connsiteY18" fmla="*/ 9886 h 10000"/>
                    <a:gd name="connsiteX19" fmla="*/ 6661 w 10026"/>
                    <a:gd name="connsiteY19" fmla="*/ 10000 h 10000"/>
                    <a:gd name="connsiteX20" fmla="*/ 6374 w 10026"/>
                    <a:gd name="connsiteY20" fmla="*/ 9886 h 10000"/>
                    <a:gd name="connsiteX21" fmla="*/ 6087 w 10026"/>
                    <a:gd name="connsiteY21" fmla="*/ 9829 h 10000"/>
                    <a:gd name="connsiteX22" fmla="*/ 5873 w 10026"/>
                    <a:gd name="connsiteY22" fmla="*/ 9600 h 10000"/>
                    <a:gd name="connsiteX23" fmla="*/ 5873 w 10026"/>
                    <a:gd name="connsiteY23" fmla="*/ 9257 h 10000"/>
                    <a:gd name="connsiteX24" fmla="*/ 5873 w 10026"/>
                    <a:gd name="connsiteY24" fmla="*/ 7204 h 10000"/>
                    <a:gd name="connsiteX25" fmla="*/ 4583 w 10026"/>
                    <a:gd name="connsiteY25" fmla="*/ 5492 h 10000"/>
                    <a:gd name="connsiteX26" fmla="*/ 1647 w 10026"/>
                    <a:gd name="connsiteY26" fmla="*/ 9658 h 10000"/>
                    <a:gd name="connsiteX27" fmla="*/ 1433 w 10026"/>
                    <a:gd name="connsiteY27" fmla="*/ 9829 h 10000"/>
                    <a:gd name="connsiteX28" fmla="*/ 1217 w 10026"/>
                    <a:gd name="connsiteY28" fmla="*/ 9886 h 10000"/>
                    <a:gd name="connsiteX29" fmla="*/ 932 w 10026"/>
                    <a:gd name="connsiteY29" fmla="*/ 10000 h 10000"/>
                    <a:gd name="connsiteX30" fmla="*/ 645 w 10026"/>
                    <a:gd name="connsiteY30" fmla="*/ 10000 h 10000"/>
                    <a:gd name="connsiteX31" fmla="*/ 430 w 10026"/>
                    <a:gd name="connsiteY31" fmla="*/ 9886 h 10000"/>
                    <a:gd name="connsiteX32" fmla="*/ 287 w 10026"/>
                    <a:gd name="connsiteY32" fmla="*/ 9772 h 10000"/>
                    <a:gd name="connsiteX33" fmla="*/ 71 w 10026"/>
                    <a:gd name="connsiteY33" fmla="*/ 9600 h 10000"/>
                    <a:gd name="connsiteX34" fmla="*/ 0 w 10026"/>
                    <a:gd name="connsiteY34" fmla="*/ 9373 h 10000"/>
                    <a:gd name="connsiteX35" fmla="*/ 71 w 10026"/>
                    <a:gd name="connsiteY35" fmla="*/ 9202 h 10000"/>
                    <a:gd name="connsiteX36" fmla="*/ 71 w 10026"/>
                    <a:gd name="connsiteY36" fmla="*/ 8973 h 10000"/>
                    <a:gd name="connsiteX37" fmla="*/ 5085 w 10026"/>
                    <a:gd name="connsiteY37" fmla="*/ 2126 h 10000"/>
                    <a:gd name="connsiteX38" fmla="*/ 5802 w 10026"/>
                    <a:gd name="connsiteY38" fmla="*/ 1271 h 10000"/>
                    <a:gd name="connsiteX39" fmla="*/ 4298 w 10026"/>
                    <a:gd name="connsiteY39" fmla="*/ 1956 h 10000"/>
                    <a:gd name="connsiteX40" fmla="*/ 3295 w 10026"/>
                    <a:gd name="connsiteY40" fmla="*/ 3439 h 10000"/>
                    <a:gd name="connsiteX41" fmla="*/ 2363 w 10026"/>
                    <a:gd name="connsiteY41" fmla="*/ 3666 h 10000"/>
                    <a:gd name="connsiteX42" fmla="*/ 2220 w 10026"/>
                    <a:gd name="connsiteY42" fmla="*/ 2981 h 10000"/>
                    <a:gd name="connsiteX43" fmla="*/ 3420 w 10026"/>
                    <a:gd name="connsiteY43" fmla="*/ 1305 h 10000"/>
                    <a:gd name="connsiteX44" fmla="*/ 5945 w 10026"/>
                    <a:gd name="connsiteY44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306 w 10026"/>
                    <a:gd name="connsiteY12" fmla="*/ 6691 h 10000"/>
                    <a:gd name="connsiteX13" fmla="*/ 7520 w 10026"/>
                    <a:gd name="connsiteY13" fmla="*/ 7033 h 10000"/>
                    <a:gd name="connsiteX14" fmla="*/ 7520 w 10026"/>
                    <a:gd name="connsiteY14" fmla="*/ 9257 h 10000"/>
                    <a:gd name="connsiteX15" fmla="*/ 7449 w 10026"/>
                    <a:gd name="connsiteY15" fmla="*/ 9600 h 10000"/>
                    <a:gd name="connsiteX16" fmla="*/ 7234 w 10026"/>
                    <a:gd name="connsiteY16" fmla="*/ 9829 h 10000"/>
                    <a:gd name="connsiteX17" fmla="*/ 7019 w 10026"/>
                    <a:gd name="connsiteY17" fmla="*/ 9886 h 10000"/>
                    <a:gd name="connsiteX18" fmla="*/ 6661 w 10026"/>
                    <a:gd name="connsiteY18" fmla="*/ 10000 h 10000"/>
                    <a:gd name="connsiteX19" fmla="*/ 6374 w 10026"/>
                    <a:gd name="connsiteY19" fmla="*/ 9886 h 10000"/>
                    <a:gd name="connsiteX20" fmla="*/ 6087 w 10026"/>
                    <a:gd name="connsiteY20" fmla="*/ 9829 h 10000"/>
                    <a:gd name="connsiteX21" fmla="*/ 5873 w 10026"/>
                    <a:gd name="connsiteY21" fmla="*/ 9600 h 10000"/>
                    <a:gd name="connsiteX22" fmla="*/ 5873 w 10026"/>
                    <a:gd name="connsiteY22" fmla="*/ 9257 h 10000"/>
                    <a:gd name="connsiteX23" fmla="*/ 5873 w 10026"/>
                    <a:gd name="connsiteY23" fmla="*/ 7204 h 10000"/>
                    <a:gd name="connsiteX24" fmla="*/ 4583 w 10026"/>
                    <a:gd name="connsiteY24" fmla="*/ 5492 h 10000"/>
                    <a:gd name="connsiteX25" fmla="*/ 1647 w 10026"/>
                    <a:gd name="connsiteY25" fmla="*/ 9658 h 10000"/>
                    <a:gd name="connsiteX26" fmla="*/ 1433 w 10026"/>
                    <a:gd name="connsiteY26" fmla="*/ 9829 h 10000"/>
                    <a:gd name="connsiteX27" fmla="*/ 1217 w 10026"/>
                    <a:gd name="connsiteY27" fmla="*/ 9886 h 10000"/>
                    <a:gd name="connsiteX28" fmla="*/ 932 w 10026"/>
                    <a:gd name="connsiteY28" fmla="*/ 10000 h 10000"/>
                    <a:gd name="connsiteX29" fmla="*/ 645 w 10026"/>
                    <a:gd name="connsiteY29" fmla="*/ 10000 h 10000"/>
                    <a:gd name="connsiteX30" fmla="*/ 430 w 10026"/>
                    <a:gd name="connsiteY30" fmla="*/ 9886 h 10000"/>
                    <a:gd name="connsiteX31" fmla="*/ 287 w 10026"/>
                    <a:gd name="connsiteY31" fmla="*/ 9772 h 10000"/>
                    <a:gd name="connsiteX32" fmla="*/ 71 w 10026"/>
                    <a:gd name="connsiteY32" fmla="*/ 9600 h 10000"/>
                    <a:gd name="connsiteX33" fmla="*/ 0 w 10026"/>
                    <a:gd name="connsiteY33" fmla="*/ 9373 h 10000"/>
                    <a:gd name="connsiteX34" fmla="*/ 71 w 10026"/>
                    <a:gd name="connsiteY34" fmla="*/ 9202 h 10000"/>
                    <a:gd name="connsiteX35" fmla="*/ 71 w 10026"/>
                    <a:gd name="connsiteY35" fmla="*/ 8973 h 10000"/>
                    <a:gd name="connsiteX36" fmla="*/ 5085 w 10026"/>
                    <a:gd name="connsiteY36" fmla="*/ 2126 h 10000"/>
                    <a:gd name="connsiteX37" fmla="*/ 5802 w 10026"/>
                    <a:gd name="connsiteY37" fmla="*/ 1271 h 10000"/>
                    <a:gd name="connsiteX38" fmla="*/ 4298 w 10026"/>
                    <a:gd name="connsiteY38" fmla="*/ 1956 h 10000"/>
                    <a:gd name="connsiteX39" fmla="*/ 3295 w 10026"/>
                    <a:gd name="connsiteY39" fmla="*/ 3439 h 10000"/>
                    <a:gd name="connsiteX40" fmla="*/ 2363 w 10026"/>
                    <a:gd name="connsiteY40" fmla="*/ 3666 h 10000"/>
                    <a:gd name="connsiteX41" fmla="*/ 2220 w 10026"/>
                    <a:gd name="connsiteY41" fmla="*/ 2981 h 10000"/>
                    <a:gd name="connsiteX42" fmla="*/ 3420 w 10026"/>
                    <a:gd name="connsiteY42" fmla="*/ 1305 h 10000"/>
                    <a:gd name="connsiteX43" fmla="*/ 5945 w 10026"/>
                    <a:gd name="connsiteY43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7449 w 10026"/>
                    <a:gd name="connsiteY14" fmla="*/ 9600 h 10000"/>
                    <a:gd name="connsiteX15" fmla="*/ 7234 w 10026"/>
                    <a:gd name="connsiteY15" fmla="*/ 9829 h 10000"/>
                    <a:gd name="connsiteX16" fmla="*/ 7019 w 10026"/>
                    <a:gd name="connsiteY16" fmla="*/ 9886 h 10000"/>
                    <a:gd name="connsiteX17" fmla="*/ 6661 w 10026"/>
                    <a:gd name="connsiteY17" fmla="*/ 10000 h 10000"/>
                    <a:gd name="connsiteX18" fmla="*/ 6374 w 10026"/>
                    <a:gd name="connsiteY18" fmla="*/ 9886 h 10000"/>
                    <a:gd name="connsiteX19" fmla="*/ 6087 w 10026"/>
                    <a:gd name="connsiteY19" fmla="*/ 9829 h 10000"/>
                    <a:gd name="connsiteX20" fmla="*/ 5873 w 10026"/>
                    <a:gd name="connsiteY20" fmla="*/ 9600 h 10000"/>
                    <a:gd name="connsiteX21" fmla="*/ 5873 w 10026"/>
                    <a:gd name="connsiteY21" fmla="*/ 9257 h 10000"/>
                    <a:gd name="connsiteX22" fmla="*/ 5873 w 10026"/>
                    <a:gd name="connsiteY22" fmla="*/ 7204 h 10000"/>
                    <a:gd name="connsiteX23" fmla="*/ 4583 w 10026"/>
                    <a:gd name="connsiteY23" fmla="*/ 5492 h 10000"/>
                    <a:gd name="connsiteX24" fmla="*/ 1647 w 10026"/>
                    <a:gd name="connsiteY24" fmla="*/ 9658 h 10000"/>
                    <a:gd name="connsiteX25" fmla="*/ 1433 w 10026"/>
                    <a:gd name="connsiteY25" fmla="*/ 9829 h 10000"/>
                    <a:gd name="connsiteX26" fmla="*/ 1217 w 10026"/>
                    <a:gd name="connsiteY26" fmla="*/ 9886 h 10000"/>
                    <a:gd name="connsiteX27" fmla="*/ 932 w 10026"/>
                    <a:gd name="connsiteY27" fmla="*/ 10000 h 10000"/>
                    <a:gd name="connsiteX28" fmla="*/ 645 w 10026"/>
                    <a:gd name="connsiteY28" fmla="*/ 10000 h 10000"/>
                    <a:gd name="connsiteX29" fmla="*/ 430 w 10026"/>
                    <a:gd name="connsiteY29" fmla="*/ 9886 h 10000"/>
                    <a:gd name="connsiteX30" fmla="*/ 287 w 10026"/>
                    <a:gd name="connsiteY30" fmla="*/ 9772 h 10000"/>
                    <a:gd name="connsiteX31" fmla="*/ 71 w 10026"/>
                    <a:gd name="connsiteY31" fmla="*/ 9600 h 10000"/>
                    <a:gd name="connsiteX32" fmla="*/ 0 w 10026"/>
                    <a:gd name="connsiteY32" fmla="*/ 9373 h 10000"/>
                    <a:gd name="connsiteX33" fmla="*/ 71 w 10026"/>
                    <a:gd name="connsiteY33" fmla="*/ 9202 h 10000"/>
                    <a:gd name="connsiteX34" fmla="*/ 71 w 10026"/>
                    <a:gd name="connsiteY34" fmla="*/ 8973 h 10000"/>
                    <a:gd name="connsiteX35" fmla="*/ 5085 w 10026"/>
                    <a:gd name="connsiteY35" fmla="*/ 2126 h 10000"/>
                    <a:gd name="connsiteX36" fmla="*/ 5802 w 10026"/>
                    <a:gd name="connsiteY36" fmla="*/ 1271 h 10000"/>
                    <a:gd name="connsiteX37" fmla="*/ 4298 w 10026"/>
                    <a:gd name="connsiteY37" fmla="*/ 1956 h 10000"/>
                    <a:gd name="connsiteX38" fmla="*/ 3295 w 10026"/>
                    <a:gd name="connsiteY38" fmla="*/ 3439 h 10000"/>
                    <a:gd name="connsiteX39" fmla="*/ 2363 w 10026"/>
                    <a:gd name="connsiteY39" fmla="*/ 3666 h 10000"/>
                    <a:gd name="connsiteX40" fmla="*/ 2220 w 10026"/>
                    <a:gd name="connsiteY40" fmla="*/ 2981 h 10000"/>
                    <a:gd name="connsiteX41" fmla="*/ 3420 w 10026"/>
                    <a:gd name="connsiteY41" fmla="*/ 1305 h 10000"/>
                    <a:gd name="connsiteX42" fmla="*/ 5945 w 10026"/>
                    <a:gd name="connsiteY42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7449 w 10026"/>
                    <a:gd name="connsiteY14" fmla="*/ 9600 h 10000"/>
                    <a:gd name="connsiteX15" fmla="*/ 7234 w 10026"/>
                    <a:gd name="connsiteY15" fmla="*/ 9829 h 10000"/>
                    <a:gd name="connsiteX16" fmla="*/ 7019 w 10026"/>
                    <a:gd name="connsiteY16" fmla="*/ 9886 h 10000"/>
                    <a:gd name="connsiteX17" fmla="*/ 6661 w 10026"/>
                    <a:gd name="connsiteY17" fmla="*/ 10000 h 10000"/>
                    <a:gd name="connsiteX18" fmla="*/ 6087 w 10026"/>
                    <a:gd name="connsiteY18" fmla="*/ 9829 h 10000"/>
                    <a:gd name="connsiteX19" fmla="*/ 5873 w 10026"/>
                    <a:gd name="connsiteY19" fmla="*/ 9600 h 10000"/>
                    <a:gd name="connsiteX20" fmla="*/ 5873 w 10026"/>
                    <a:gd name="connsiteY20" fmla="*/ 9257 h 10000"/>
                    <a:gd name="connsiteX21" fmla="*/ 5873 w 10026"/>
                    <a:gd name="connsiteY21" fmla="*/ 7204 h 10000"/>
                    <a:gd name="connsiteX22" fmla="*/ 4583 w 10026"/>
                    <a:gd name="connsiteY22" fmla="*/ 5492 h 10000"/>
                    <a:gd name="connsiteX23" fmla="*/ 1647 w 10026"/>
                    <a:gd name="connsiteY23" fmla="*/ 9658 h 10000"/>
                    <a:gd name="connsiteX24" fmla="*/ 1433 w 10026"/>
                    <a:gd name="connsiteY24" fmla="*/ 9829 h 10000"/>
                    <a:gd name="connsiteX25" fmla="*/ 1217 w 10026"/>
                    <a:gd name="connsiteY25" fmla="*/ 9886 h 10000"/>
                    <a:gd name="connsiteX26" fmla="*/ 932 w 10026"/>
                    <a:gd name="connsiteY26" fmla="*/ 10000 h 10000"/>
                    <a:gd name="connsiteX27" fmla="*/ 645 w 10026"/>
                    <a:gd name="connsiteY27" fmla="*/ 10000 h 10000"/>
                    <a:gd name="connsiteX28" fmla="*/ 430 w 10026"/>
                    <a:gd name="connsiteY28" fmla="*/ 9886 h 10000"/>
                    <a:gd name="connsiteX29" fmla="*/ 287 w 10026"/>
                    <a:gd name="connsiteY29" fmla="*/ 9772 h 10000"/>
                    <a:gd name="connsiteX30" fmla="*/ 71 w 10026"/>
                    <a:gd name="connsiteY30" fmla="*/ 9600 h 10000"/>
                    <a:gd name="connsiteX31" fmla="*/ 0 w 10026"/>
                    <a:gd name="connsiteY31" fmla="*/ 9373 h 10000"/>
                    <a:gd name="connsiteX32" fmla="*/ 71 w 10026"/>
                    <a:gd name="connsiteY32" fmla="*/ 9202 h 10000"/>
                    <a:gd name="connsiteX33" fmla="*/ 71 w 10026"/>
                    <a:gd name="connsiteY33" fmla="*/ 8973 h 10000"/>
                    <a:gd name="connsiteX34" fmla="*/ 5085 w 10026"/>
                    <a:gd name="connsiteY34" fmla="*/ 2126 h 10000"/>
                    <a:gd name="connsiteX35" fmla="*/ 5802 w 10026"/>
                    <a:gd name="connsiteY35" fmla="*/ 1271 h 10000"/>
                    <a:gd name="connsiteX36" fmla="*/ 4298 w 10026"/>
                    <a:gd name="connsiteY36" fmla="*/ 1956 h 10000"/>
                    <a:gd name="connsiteX37" fmla="*/ 3295 w 10026"/>
                    <a:gd name="connsiteY37" fmla="*/ 3439 h 10000"/>
                    <a:gd name="connsiteX38" fmla="*/ 2363 w 10026"/>
                    <a:gd name="connsiteY38" fmla="*/ 3666 h 10000"/>
                    <a:gd name="connsiteX39" fmla="*/ 2220 w 10026"/>
                    <a:gd name="connsiteY39" fmla="*/ 2981 h 10000"/>
                    <a:gd name="connsiteX40" fmla="*/ 3420 w 10026"/>
                    <a:gd name="connsiteY40" fmla="*/ 1305 h 10000"/>
                    <a:gd name="connsiteX41" fmla="*/ 5945 w 10026"/>
                    <a:gd name="connsiteY41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7449 w 10026"/>
                    <a:gd name="connsiteY14" fmla="*/ 9600 h 10000"/>
                    <a:gd name="connsiteX15" fmla="*/ 7234 w 10026"/>
                    <a:gd name="connsiteY15" fmla="*/ 9829 h 10000"/>
                    <a:gd name="connsiteX16" fmla="*/ 7019 w 10026"/>
                    <a:gd name="connsiteY16" fmla="*/ 9886 h 10000"/>
                    <a:gd name="connsiteX17" fmla="*/ 6661 w 10026"/>
                    <a:gd name="connsiteY17" fmla="*/ 10000 h 10000"/>
                    <a:gd name="connsiteX18" fmla="*/ 5873 w 10026"/>
                    <a:gd name="connsiteY18" fmla="*/ 9600 h 10000"/>
                    <a:gd name="connsiteX19" fmla="*/ 5873 w 10026"/>
                    <a:gd name="connsiteY19" fmla="*/ 9257 h 10000"/>
                    <a:gd name="connsiteX20" fmla="*/ 5873 w 10026"/>
                    <a:gd name="connsiteY20" fmla="*/ 7204 h 10000"/>
                    <a:gd name="connsiteX21" fmla="*/ 4583 w 10026"/>
                    <a:gd name="connsiteY21" fmla="*/ 5492 h 10000"/>
                    <a:gd name="connsiteX22" fmla="*/ 1647 w 10026"/>
                    <a:gd name="connsiteY22" fmla="*/ 9658 h 10000"/>
                    <a:gd name="connsiteX23" fmla="*/ 1433 w 10026"/>
                    <a:gd name="connsiteY23" fmla="*/ 9829 h 10000"/>
                    <a:gd name="connsiteX24" fmla="*/ 1217 w 10026"/>
                    <a:gd name="connsiteY24" fmla="*/ 9886 h 10000"/>
                    <a:gd name="connsiteX25" fmla="*/ 932 w 10026"/>
                    <a:gd name="connsiteY25" fmla="*/ 10000 h 10000"/>
                    <a:gd name="connsiteX26" fmla="*/ 645 w 10026"/>
                    <a:gd name="connsiteY26" fmla="*/ 10000 h 10000"/>
                    <a:gd name="connsiteX27" fmla="*/ 430 w 10026"/>
                    <a:gd name="connsiteY27" fmla="*/ 9886 h 10000"/>
                    <a:gd name="connsiteX28" fmla="*/ 287 w 10026"/>
                    <a:gd name="connsiteY28" fmla="*/ 9772 h 10000"/>
                    <a:gd name="connsiteX29" fmla="*/ 71 w 10026"/>
                    <a:gd name="connsiteY29" fmla="*/ 9600 h 10000"/>
                    <a:gd name="connsiteX30" fmla="*/ 0 w 10026"/>
                    <a:gd name="connsiteY30" fmla="*/ 9373 h 10000"/>
                    <a:gd name="connsiteX31" fmla="*/ 71 w 10026"/>
                    <a:gd name="connsiteY31" fmla="*/ 9202 h 10000"/>
                    <a:gd name="connsiteX32" fmla="*/ 71 w 10026"/>
                    <a:gd name="connsiteY32" fmla="*/ 8973 h 10000"/>
                    <a:gd name="connsiteX33" fmla="*/ 5085 w 10026"/>
                    <a:gd name="connsiteY33" fmla="*/ 2126 h 10000"/>
                    <a:gd name="connsiteX34" fmla="*/ 5802 w 10026"/>
                    <a:gd name="connsiteY34" fmla="*/ 1271 h 10000"/>
                    <a:gd name="connsiteX35" fmla="*/ 4298 w 10026"/>
                    <a:gd name="connsiteY35" fmla="*/ 1956 h 10000"/>
                    <a:gd name="connsiteX36" fmla="*/ 3295 w 10026"/>
                    <a:gd name="connsiteY36" fmla="*/ 3439 h 10000"/>
                    <a:gd name="connsiteX37" fmla="*/ 2363 w 10026"/>
                    <a:gd name="connsiteY37" fmla="*/ 3666 h 10000"/>
                    <a:gd name="connsiteX38" fmla="*/ 2220 w 10026"/>
                    <a:gd name="connsiteY38" fmla="*/ 2981 h 10000"/>
                    <a:gd name="connsiteX39" fmla="*/ 3420 w 10026"/>
                    <a:gd name="connsiteY39" fmla="*/ 1305 h 10000"/>
                    <a:gd name="connsiteX40" fmla="*/ 5945 w 10026"/>
                    <a:gd name="connsiteY40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7449 w 10026"/>
                    <a:gd name="connsiteY14" fmla="*/ 9600 h 10000"/>
                    <a:gd name="connsiteX15" fmla="*/ 7234 w 10026"/>
                    <a:gd name="connsiteY15" fmla="*/ 9829 h 10000"/>
                    <a:gd name="connsiteX16" fmla="*/ 6661 w 10026"/>
                    <a:gd name="connsiteY16" fmla="*/ 10000 h 10000"/>
                    <a:gd name="connsiteX17" fmla="*/ 5873 w 10026"/>
                    <a:gd name="connsiteY17" fmla="*/ 9600 h 10000"/>
                    <a:gd name="connsiteX18" fmla="*/ 5873 w 10026"/>
                    <a:gd name="connsiteY18" fmla="*/ 9257 h 10000"/>
                    <a:gd name="connsiteX19" fmla="*/ 5873 w 10026"/>
                    <a:gd name="connsiteY19" fmla="*/ 7204 h 10000"/>
                    <a:gd name="connsiteX20" fmla="*/ 4583 w 10026"/>
                    <a:gd name="connsiteY20" fmla="*/ 5492 h 10000"/>
                    <a:gd name="connsiteX21" fmla="*/ 1647 w 10026"/>
                    <a:gd name="connsiteY21" fmla="*/ 9658 h 10000"/>
                    <a:gd name="connsiteX22" fmla="*/ 1433 w 10026"/>
                    <a:gd name="connsiteY22" fmla="*/ 9829 h 10000"/>
                    <a:gd name="connsiteX23" fmla="*/ 1217 w 10026"/>
                    <a:gd name="connsiteY23" fmla="*/ 9886 h 10000"/>
                    <a:gd name="connsiteX24" fmla="*/ 932 w 10026"/>
                    <a:gd name="connsiteY24" fmla="*/ 10000 h 10000"/>
                    <a:gd name="connsiteX25" fmla="*/ 645 w 10026"/>
                    <a:gd name="connsiteY25" fmla="*/ 10000 h 10000"/>
                    <a:gd name="connsiteX26" fmla="*/ 430 w 10026"/>
                    <a:gd name="connsiteY26" fmla="*/ 9886 h 10000"/>
                    <a:gd name="connsiteX27" fmla="*/ 287 w 10026"/>
                    <a:gd name="connsiteY27" fmla="*/ 9772 h 10000"/>
                    <a:gd name="connsiteX28" fmla="*/ 71 w 10026"/>
                    <a:gd name="connsiteY28" fmla="*/ 9600 h 10000"/>
                    <a:gd name="connsiteX29" fmla="*/ 0 w 10026"/>
                    <a:gd name="connsiteY29" fmla="*/ 9373 h 10000"/>
                    <a:gd name="connsiteX30" fmla="*/ 71 w 10026"/>
                    <a:gd name="connsiteY30" fmla="*/ 9202 h 10000"/>
                    <a:gd name="connsiteX31" fmla="*/ 71 w 10026"/>
                    <a:gd name="connsiteY31" fmla="*/ 8973 h 10000"/>
                    <a:gd name="connsiteX32" fmla="*/ 5085 w 10026"/>
                    <a:gd name="connsiteY32" fmla="*/ 2126 h 10000"/>
                    <a:gd name="connsiteX33" fmla="*/ 5802 w 10026"/>
                    <a:gd name="connsiteY33" fmla="*/ 1271 h 10000"/>
                    <a:gd name="connsiteX34" fmla="*/ 4298 w 10026"/>
                    <a:gd name="connsiteY34" fmla="*/ 1956 h 10000"/>
                    <a:gd name="connsiteX35" fmla="*/ 3295 w 10026"/>
                    <a:gd name="connsiteY35" fmla="*/ 3439 h 10000"/>
                    <a:gd name="connsiteX36" fmla="*/ 2363 w 10026"/>
                    <a:gd name="connsiteY36" fmla="*/ 3666 h 10000"/>
                    <a:gd name="connsiteX37" fmla="*/ 2220 w 10026"/>
                    <a:gd name="connsiteY37" fmla="*/ 2981 h 10000"/>
                    <a:gd name="connsiteX38" fmla="*/ 3420 w 10026"/>
                    <a:gd name="connsiteY38" fmla="*/ 1305 h 10000"/>
                    <a:gd name="connsiteX39" fmla="*/ 5945 w 10026"/>
                    <a:gd name="connsiteY39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7449 w 10026"/>
                    <a:gd name="connsiteY14" fmla="*/ 9600 h 10000"/>
                    <a:gd name="connsiteX15" fmla="*/ 6661 w 10026"/>
                    <a:gd name="connsiteY15" fmla="*/ 10000 h 10000"/>
                    <a:gd name="connsiteX16" fmla="*/ 5873 w 10026"/>
                    <a:gd name="connsiteY16" fmla="*/ 9600 h 10000"/>
                    <a:gd name="connsiteX17" fmla="*/ 5873 w 10026"/>
                    <a:gd name="connsiteY17" fmla="*/ 9257 h 10000"/>
                    <a:gd name="connsiteX18" fmla="*/ 5873 w 10026"/>
                    <a:gd name="connsiteY18" fmla="*/ 7204 h 10000"/>
                    <a:gd name="connsiteX19" fmla="*/ 4583 w 10026"/>
                    <a:gd name="connsiteY19" fmla="*/ 5492 h 10000"/>
                    <a:gd name="connsiteX20" fmla="*/ 1647 w 10026"/>
                    <a:gd name="connsiteY20" fmla="*/ 9658 h 10000"/>
                    <a:gd name="connsiteX21" fmla="*/ 1433 w 10026"/>
                    <a:gd name="connsiteY21" fmla="*/ 9829 h 10000"/>
                    <a:gd name="connsiteX22" fmla="*/ 1217 w 10026"/>
                    <a:gd name="connsiteY22" fmla="*/ 9886 h 10000"/>
                    <a:gd name="connsiteX23" fmla="*/ 932 w 10026"/>
                    <a:gd name="connsiteY23" fmla="*/ 10000 h 10000"/>
                    <a:gd name="connsiteX24" fmla="*/ 645 w 10026"/>
                    <a:gd name="connsiteY24" fmla="*/ 10000 h 10000"/>
                    <a:gd name="connsiteX25" fmla="*/ 430 w 10026"/>
                    <a:gd name="connsiteY25" fmla="*/ 9886 h 10000"/>
                    <a:gd name="connsiteX26" fmla="*/ 287 w 10026"/>
                    <a:gd name="connsiteY26" fmla="*/ 9772 h 10000"/>
                    <a:gd name="connsiteX27" fmla="*/ 71 w 10026"/>
                    <a:gd name="connsiteY27" fmla="*/ 9600 h 10000"/>
                    <a:gd name="connsiteX28" fmla="*/ 0 w 10026"/>
                    <a:gd name="connsiteY28" fmla="*/ 9373 h 10000"/>
                    <a:gd name="connsiteX29" fmla="*/ 71 w 10026"/>
                    <a:gd name="connsiteY29" fmla="*/ 9202 h 10000"/>
                    <a:gd name="connsiteX30" fmla="*/ 71 w 10026"/>
                    <a:gd name="connsiteY30" fmla="*/ 8973 h 10000"/>
                    <a:gd name="connsiteX31" fmla="*/ 5085 w 10026"/>
                    <a:gd name="connsiteY31" fmla="*/ 2126 h 10000"/>
                    <a:gd name="connsiteX32" fmla="*/ 5802 w 10026"/>
                    <a:gd name="connsiteY32" fmla="*/ 1271 h 10000"/>
                    <a:gd name="connsiteX33" fmla="*/ 4298 w 10026"/>
                    <a:gd name="connsiteY33" fmla="*/ 1956 h 10000"/>
                    <a:gd name="connsiteX34" fmla="*/ 3295 w 10026"/>
                    <a:gd name="connsiteY34" fmla="*/ 3439 h 10000"/>
                    <a:gd name="connsiteX35" fmla="*/ 2363 w 10026"/>
                    <a:gd name="connsiteY35" fmla="*/ 3666 h 10000"/>
                    <a:gd name="connsiteX36" fmla="*/ 2220 w 10026"/>
                    <a:gd name="connsiteY36" fmla="*/ 2981 h 10000"/>
                    <a:gd name="connsiteX37" fmla="*/ 3420 w 10026"/>
                    <a:gd name="connsiteY37" fmla="*/ 1305 h 10000"/>
                    <a:gd name="connsiteX38" fmla="*/ 5945 w 10026"/>
                    <a:gd name="connsiteY38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600 h 10000"/>
                    <a:gd name="connsiteX16" fmla="*/ 5873 w 10026"/>
                    <a:gd name="connsiteY16" fmla="*/ 9257 h 10000"/>
                    <a:gd name="connsiteX17" fmla="*/ 5873 w 10026"/>
                    <a:gd name="connsiteY17" fmla="*/ 7204 h 10000"/>
                    <a:gd name="connsiteX18" fmla="*/ 4583 w 10026"/>
                    <a:gd name="connsiteY18" fmla="*/ 5492 h 10000"/>
                    <a:gd name="connsiteX19" fmla="*/ 1647 w 10026"/>
                    <a:gd name="connsiteY19" fmla="*/ 9658 h 10000"/>
                    <a:gd name="connsiteX20" fmla="*/ 1433 w 10026"/>
                    <a:gd name="connsiteY20" fmla="*/ 9829 h 10000"/>
                    <a:gd name="connsiteX21" fmla="*/ 1217 w 10026"/>
                    <a:gd name="connsiteY21" fmla="*/ 9886 h 10000"/>
                    <a:gd name="connsiteX22" fmla="*/ 932 w 10026"/>
                    <a:gd name="connsiteY22" fmla="*/ 10000 h 10000"/>
                    <a:gd name="connsiteX23" fmla="*/ 645 w 10026"/>
                    <a:gd name="connsiteY23" fmla="*/ 10000 h 10000"/>
                    <a:gd name="connsiteX24" fmla="*/ 430 w 10026"/>
                    <a:gd name="connsiteY24" fmla="*/ 9886 h 10000"/>
                    <a:gd name="connsiteX25" fmla="*/ 287 w 10026"/>
                    <a:gd name="connsiteY25" fmla="*/ 9772 h 10000"/>
                    <a:gd name="connsiteX26" fmla="*/ 71 w 10026"/>
                    <a:gd name="connsiteY26" fmla="*/ 9600 h 10000"/>
                    <a:gd name="connsiteX27" fmla="*/ 0 w 10026"/>
                    <a:gd name="connsiteY27" fmla="*/ 9373 h 10000"/>
                    <a:gd name="connsiteX28" fmla="*/ 71 w 10026"/>
                    <a:gd name="connsiteY28" fmla="*/ 9202 h 10000"/>
                    <a:gd name="connsiteX29" fmla="*/ 71 w 10026"/>
                    <a:gd name="connsiteY29" fmla="*/ 8973 h 10000"/>
                    <a:gd name="connsiteX30" fmla="*/ 5085 w 10026"/>
                    <a:gd name="connsiteY30" fmla="*/ 2126 h 10000"/>
                    <a:gd name="connsiteX31" fmla="*/ 5802 w 10026"/>
                    <a:gd name="connsiteY31" fmla="*/ 1271 h 10000"/>
                    <a:gd name="connsiteX32" fmla="*/ 4298 w 10026"/>
                    <a:gd name="connsiteY32" fmla="*/ 1956 h 10000"/>
                    <a:gd name="connsiteX33" fmla="*/ 3295 w 10026"/>
                    <a:gd name="connsiteY33" fmla="*/ 3439 h 10000"/>
                    <a:gd name="connsiteX34" fmla="*/ 2363 w 10026"/>
                    <a:gd name="connsiteY34" fmla="*/ 3666 h 10000"/>
                    <a:gd name="connsiteX35" fmla="*/ 2220 w 10026"/>
                    <a:gd name="connsiteY35" fmla="*/ 2981 h 10000"/>
                    <a:gd name="connsiteX36" fmla="*/ 3420 w 10026"/>
                    <a:gd name="connsiteY36" fmla="*/ 1305 h 10000"/>
                    <a:gd name="connsiteX37" fmla="*/ 5945 w 10026"/>
                    <a:gd name="connsiteY37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14"/>
                    <a:gd name="connsiteX1" fmla="*/ 6661 w 10026"/>
                    <a:gd name="connsiteY1" fmla="*/ 72 h 10014"/>
                    <a:gd name="connsiteX2" fmla="*/ 6661 w 10026"/>
                    <a:gd name="connsiteY2" fmla="*/ 72 h 10014"/>
                    <a:gd name="connsiteX3" fmla="*/ 8666 w 10026"/>
                    <a:gd name="connsiteY3" fmla="*/ 985 h 10014"/>
                    <a:gd name="connsiteX4" fmla="*/ 8881 w 10026"/>
                    <a:gd name="connsiteY4" fmla="*/ 1384 h 10014"/>
                    <a:gd name="connsiteX5" fmla="*/ 8881 w 10026"/>
                    <a:gd name="connsiteY5" fmla="*/ 3039 h 10014"/>
                    <a:gd name="connsiteX6" fmla="*/ 9956 w 10026"/>
                    <a:gd name="connsiteY6" fmla="*/ 4580 h 10014"/>
                    <a:gd name="connsiteX7" fmla="*/ 9740 w 10026"/>
                    <a:gd name="connsiteY7" fmla="*/ 5207 h 10014"/>
                    <a:gd name="connsiteX8" fmla="*/ 8881 w 10026"/>
                    <a:gd name="connsiteY8" fmla="*/ 5036 h 10014"/>
                    <a:gd name="connsiteX9" fmla="*/ 7591 w 10026"/>
                    <a:gd name="connsiteY9" fmla="*/ 3211 h 10014"/>
                    <a:gd name="connsiteX10" fmla="*/ 7591 w 10026"/>
                    <a:gd name="connsiteY10" fmla="*/ 2298 h 10014"/>
                    <a:gd name="connsiteX11" fmla="*/ 5873 w 10026"/>
                    <a:gd name="connsiteY11" fmla="*/ 4694 h 10014"/>
                    <a:gd name="connsiteX12" fmla="*/ 7520 w 10026"/>
                    <a:gd name="connsiteY12" fmla="*/ 7033 h 10014"/>
                    <a:gd name="connsiteX13" fmla="*/ 7520 w 10026"/>
                    <a:gd name="connsiteY13" fmla="*/ 9257 h 10014"/>
                    <a:gd name="connsiteX14" fmla="*/ 6661 w 10026"/>
                    <a:gd name="connsiteY14" fmla="*/ 10000 h 10014"/>
                    <a:gd name="connsiteX15" fmla="*/ 5873 w 10026"/>
                    <a:gd name="connsiteY15" fmla="*/ 9257 h 10014"/>
                    <a:gd name="connsiteX16" fmla="*/ 5873 w 10026"/>
                    <a:gd name="connsiteY16" fmla="*/ 7204 h 10014"/>
                    <a:gd name="connsiteX17" fmla="*/ 4583 w 10026"/>
                    <a:gd name="connsiteY17" fmla="*/ 5492 h 10014"/>
                    <a:gd name="connsiteX18" fmla="*/ 1647 w 10026"/>
                    <a:gd name="connsiteY18" fmla="*/ 9658 h 10014"/>
                    <a:gd name="connsiteX19" fmla="*/ 1433 w 10026"/>
                    <a:gd name="connsiteY19" fmla="*/ 9829 h 10014"/>
                    <a:gd name="connsiteX20" fmla="*/ 1217 w 10026"/>
                    <a:gd name="connsiteY20" fmla="*/ 9886 h 10014"/>
                    <a:gd name="connsiteX21" fmla="*/ 932 w 10026"/>
                    <a:gd name="connsiteY21" fmla="*/ 10000 h 10014"/>
                    <a:gd name="connsiteX22" fmla="*/ 645 w 10026"/>
                    <a:gd name="connsiteY22" fmla="*/ 10000 h 10014"/>
                    <a:gd name="connsiteX23" fmla="*/ 430 w 10026"/>
                    <a:gd name="connsiteY23" fmla="*/ 9886 h 10014"/>
                    <a:gd name="connsiteX24" fmla="*/ 287 w 10026"/>
                    <a:gd name="connsiteY24" fmla="*/ 9772 h 10014"/>
                    <a:gd name="connsiteX25" fmla="*/ 71 w 10026"/>
                    <a:gd name="connsiteY25" fmla="*/ 9600 h 10014"/>
                    <a:gd name="connsiteX26" fmla="*/ 0 w 10026"/>
                    <a:gd name="connsiteY26" fmla="*/ 9373 h 10014"/>
                    <a:gd name="connsiteX27" fmla="*/ 71 w 10026"/>
                    <a:gd name="connsiteY27" fmla="*/ 9202 h 10014"/>
                    <a:gd name="connsiteX28" fmla="*/ 71 w 10026"/>
                    <a:gd name="connsiteY28" fmla="*/ 8973 h 10014"/>
                    <a:gd name="connsiteX29" fmla="*/ 5085 w 10026"/>
                    <a:gd name="connsiteY29" fmla="*/ 2126 h 10014"/>
                    <a:gd name="connsiteX30" fmla="*/ 5802 w 10026"/>
                    <a:gd name="connsiteY30" fmla="*/ 1271 h 10014"/>
                    <a:gd name="connsiteX31" fmla="*/ 4298 w 10026"/>
                    <a:gd name="connsiteY31" fmla="*/ 1956 h 10014"/>
                    <a:gd name="connsiteX32" fmla="*/ 3295 w 10026"/>
                    <a:gd name="connsiteY32" fmla="*/ 3439 h 10014"/>
                    <a:gd name="connsiteX33" fmla="*/ 2363 w 10026"/>
                    <a:gd name="connsiteY33" fmla="*/ 3666 h 10014"/>
                    <a:gd name="connsiteX34" fmla="*/ 2220 w 10026"/>
                    <a:gd name="connsiteY34" fmla="*/ 2981 h 10014"/>
                    <a:gd name="connsiteX35" fmla="*/ 3420 w 10026"/>
                    <a:gd name="connsiteY35" fmla="*/ 1305 h 10014"/>
                    <a:gd name="connsiteX36" fmla="*/ 5945 w 10026"/>
                    <a:gd name="connsiteY36" fmla="*/ 72 h 10014"/>
                    <a:gd name="connsiteX0" fmla="*/ 5945 w 10026"/>
                    <a:gd name="connsiteY0" fmla="*/ 72 h 10016"/>
                    <a:gd name="connsiteX1" fmla="*/ 6661 w 10026"/>
                    <a:gd name="connsiteY1" fmla="*/ 72 h 10016"/>
                    <a:gd name="connsiteX2" fmla="*/ 6661 w 10026"/>
                    <a:gd name="connsiteY2" fmla="*/ 72 h 10016"/>
                    <a:gd name="connsiteX3" fmla="*/ 8666 w 10026"/>
                    <a:gd name="connsiteY3" fmla="*/ 985 h 10016"/>
                    <a:gd name="connsiteX4" fmla="*/ 8881 w 10026"/>
                    <a:gd name="connsiteY4" fmla="*/ 1384 h 10016"/>
                    <a:gd name="connsiteX5" fmla="*/ 8881 w 10026"/>
                    <a:gd name="connsiteY5" fmla="*/ 3039 h 10016"/>
                    <a:gd name="connsiteX6" fmla="*/ 9956 w 10026"/>
                    <a:gd name="connsiteY6" fmla="*/ 4580 h 10016"/>
                    <a:gd name="connsiteX7" fmla="*/ 9740 w 10026"/>
                    <a:gd name="connsiteY7" fmla="*/ 5207 h 10016"/>
                    <a:gd name="connsiteX8" fmla="*/ 8881 w 10026"/>
                    <a:gd name="connsiteY8" fmla="*/ 5036 h 10016"/>
                    <a:gd name="connsiteX9" fmla="*/ 7591 w 10026"/>
                    <a:gd name="connsiteY9" fmla="*/ 3211 h 10016"/>
                    <a:gd name="connsiteX10" fmla="*/ 7591 w 10026"/>
                    <a:gd name="connsiteY10" fmla="*/ 2298 h 10016"/>
                    <a:gd name="connsiteX11" fmla="*/ 5873 w 10026"/>
                    <a:gd name="connsiteY11" fmla="*/ 4694 h 10016"/>
                    <a:gd name="connsiteX12" fmla="*/ 7520 w 10026"/>
                    <a:gd name="connsiteY12" fmla="*/ 7033 h 10016"/>
                    <a:gd name="connsiteX13" fmla="*/ 7520 w 10026"/>
                    <a:gd name="connsiteY13" fmla="*/ 9257 h 10016"/>
                    <a:gd name="connsiteX14" fmla="*/ 6661 w 10026"/>
                    <a:gd name="connsiteY14" fmla="*/ 10000 h 10016"/>
                    <a:gd name="connsiteX15" fmla="*/ 5873 w 10026"/>
                    <a:gd name="connsiteY15" fmla="*/ 9257 h 10016"/>
                    <a:gd name="connsiteX16" fmla="*/ 5873 w 10026"/>
                    <a:gd name="connsiteY16" fmla="*/ 7204 h 10016"/>
                    <a:gd name="connsiteX17" fmla="*/ 4583 w 10026"/>
                    <a:gd name="connsiteY17" fmla="*/ 5492 h 10016"/>
                    <a:gd name="connsiteX18" fmla="*/ 1647 w 10026"/>
                    <a:gd name="connsiteY18" fmla="*/ 9658 h 10016"/>
                    <a:gd name="connsiteX19" fmla="*/ 1433 w 10026"/>
                    <a:gd name="connsiteY19" fmla="*/ 9829 h 10016"/>
                    <a:gd name="connsiteX20" fmla="*/ 1217 w 10026"/>
                    <a:gd name="connsiteY20" fmla="*/ 9886 h 10016"/>
                    <a:gd name="connsiteX21" fmla="*/ 932 w 10026"/>
                    <a:gd name="connsiteY21" fmla="*/ 10000 h 10016"/>
                    <a:gd name="connsiteX22" fmla="*/ 645 w 10026"/>
                    <a:gd name="connsiteY22" fmla="*/ 10000 h 10016"/>
                    <a:gd name="connsiteX23" fmla="*/ 430 w 10026"/>
                    <a:gd name="connsiteY23" fmla="*/ 9886 h 10016"/>
                    <a:gd name="connsiteX24" fmla="*/ 287 w 10026"/>
                    <a:gd name="connsiteY24" fmla="*/ 9772 h 10016"/>
                    <a:gd name="connsiteX25" fmla="*/ 71 w 10026"/>
                    <a:gd name="connsiteY25" fmla="*/ 9600 h 10016"/>
                    <a:gd name="connsiteX26" fmla="*/ 0 w 10026"/>
                    <a:gd name="connsiteY26" fmla="*/ 9373 h 10016"/>
                    <a:gd name="connsiteX27" fmla="*/ 71 w 10026"/>
                    <a:gd name="connsiteY27" fmla="*/ 9202 h 10016"/>
                    <a:gd name="connsiteX28" fmla="*/ 71 w 10026"/>
                    <a:gd name="connsiteY28" fmla="*/ 8973 h 10016"/>
                    <a:gd name="connsiteX29" fmla="*/ 5085 w 10026"/>
                    <a:gd name="connsiteY29" fmla="*/ 2126 h 10016"/>
                    <a:gd name="connsiteX30" fmla="*/ 5802 w 10026"/>
                    <a:gd name="connsiteY30" fmla="*/ 1271 h 10016"/>
                    <a:gd name="connsiteX31" fmla="*/ 4298 w 10026"/>
                    <a:gd name="connsiteY31" fmla="*/ 1956 h 10016"/>
                    <a:gd name="connsiteX32" fmla="*/ 3295 w 10026"/>
                    <a:gd name="connsiteY32" fmla="*/ 3439 h 10016"/>
                    <a:gd name="connsiteX33" fmla="*/ 2363 w 10026"/>
                    <a:gd name="connsiteY33" fmla="*/ 3666 h 10016"/>
                    <a:gd name="connsiteX34" fmla="*/ 2220 w 10026"/>
                    <a:gd name="connsiteY34" fmla="*/ 2981 h 10016"/>
                    <a:gd name="connsiteX35" fmla="*/ 3420 w 10026"/>
                    <a:gd name="connsiteY35" fmla="*/ 1305 h 10016"/>
                    <a:gd name="connsiteX36" fmla="*/ 5945 w 10026"/>
                    <a:gd name="connsiteY36" fmla="*/ 72 h 10016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5945 w 10026"/>
                    <a:gd name="connsiteY0" fmla="*/ 72 h 10000"/>
                    <a:gd name="connsiteX1" fmla="*/ 6661 w 10026"/>
                    <a:gd name="connsiteY1" fmla="*/ 72 h 10000"/>
                    <a:gd name="connsiteX2" fmla="*/ 6661 w 10026"/>
                    <a:gd name="connsiteY2" fmla="*/ 72 h 10000"/>
                    <a:gd name="connsiteX3" fmla="*/ 8666 w 10026"/>
                    <a:gd name="connsiteY3" fmla="*/ 985 h 10000"/>
                    <a:gd name="connsiteX4" fmla="*/ 8881 w 10026"/>
                    <a:gd name="connsiteY4" fmla="*/ 1384 h 10000"/>
                    <a:gd name="connsiteX5" fmla="*/ 8881 w 10026"/>
                    <a:gd name="connsiteY5" fmla="*/ 3039 h 10000"/>
                    <a:gd name="connsiteX6" fmla="*/ 9956 w 10026"/>
                    <a:gd name="connsiteY6" fmla="*/ 4580 h 10000"/>
                    <a:gd name="connsiteX7" fmla="*/ 9740 w 10026"/>
                    <a:gd name="connsiteY7" fmla="*/ 5207 h 10000"/>
                    <a:gd name="connsiteX8" fmla="*/ 8881 w 10026"/>
                    <a:gd name="connsiteY8" fmla="*/ 5036 h 10000"/>
                    <a:gd name="connsiteX9" fmla="*/ 7591 w 10026"/>
                    <a:gd name="connsiteY9" fmla="*/ 3211 h 10000"/>
                    <a:gd name="connsiteX10" fmla="*/ 7591 w 10026"/>
                    <a:gd name="connsiteY10" fmla="*/ 2298 h 10000"/>
                    <a:gd name="connsiteX11" fmla="*/ 5873 w 10026"/>
                    <a:gd name="connsiteY11" fmla="*/ 4694 h 10000"/>
                    <a:gd name="connsiteX12" fmla="*/ 7520 w 10026"/>
                    <a:gd name="connsiteY12" fmla="*/ 7033 h 10000"/>
                    <a:gd name="connsiteX13" fmla="*/ 7520 w 10026"/>
                    <a:gd name="connsiteY13" fmla="*/ 9257 h 10000"/>
                    <a:gd name="connsiteX14" fmla="*/ 6661 w 10026"/>
                    <a:gd name="connsiteY14" fmla="*/ 10000 h 10000"/>
                    <a:gd name="connsiteX15" fmla="*/ 5873 w 10026"/>
                    <a:gd name="connsiteY15" fmla="*/ 9257 h 10000"/>
                    <a:gd name="connsiteX16" fmla="*/ 5873 w 10026"/>
                    <a:gd name="connsiteY16" fmla="*/ 7204 h 10000"/>
                    <a:gd name="connsiteX17" fmla="*/ 4583 w 10026"/>
                    <a:gd name="connsiteY17" fmla="*/ 5492 h 10000"/>
                    <a:gd name="connsiteX18" fmla="*/ 1647 w 10026"/>
                    <a:gd name="connsiteY18" fmla="*/ 9658 h 10000"/>
                    <a:gd name="connsiteX19" fmla="*/ 1433 w 10026"/>
                    <a:gd name="connsiteY19" fmla="*/ 9829 h 10000"/>
                    <a:gd name="connsiteX20" fmla="*/ 1217 w 10026"/>
                    <a:gd name="connsiteY20" fmla="*/ 9886 h 10000"/>
                    <a:gd name="connsiteX21" fmla="*/ 932 w 10026"/>
                    <a:gd name="connsiteY21" fmla="*/ 10000 h 10000"/>
                    <a:gd name="connsiteX22" fmla="*/ 645 w 10026"/>
                    <a:gd name="connsiteY22" fmla="*/ 10000 h 10000"/>
                    <a:gd name="connsiteX23" fmla="*/ 430 w 10026"/>
                    <a:gd name="connsiteY23" fmla="*/ 9886 h 10000"/>
                    <a:gd name="connsiteX24" fmla="*/ 287 w 10026"/>
                    <a:gd name="connsiteY24" fmla="*/ 9772 h 10000"/>
                    <a:gd name="connsiteX25" fmla="*/ 71 w 10026"/>
                    <a:gd name="connsiteY25" fmla="*/ 9600 h 10000"/>
                    <a:gd name="connsiteX26" fmla="*/ 0 w 10026"/>
                    <a:gd name="connsiteY26" fmla="*/ 9373 h 10000"/>
                    <a:gd name="connsiteX27" fmla="*/ 71 w 10026"/>
                    <a:gd name="connsiteY27" fmla="*/ 9202 h 10000"/>
                    <a:gd name="connsiteX28" fmla="*/ 71 w 10026"/>
                    <a:gd name="connsiteY28" fmla="*/ 8973 h 10000"/>
                    <a:gd name="connsiteX29" fmla="*/ 5085 w 10026"/>
                    <a:gd name="connsiteY29" fmla="*/ 2126 h 10000"/>
                    <a:gd name="connsiteX30" fmla="*/ 5802 w 10026"/>
                    <a:gd name="connsiteY30" fmla="*/ 1271 h 10000"/>
                    <a:gd name="connsiteX31" fmla="*/ 4298 w 10026"/>
                    <a:gd name="connsiteY31" fmla="*/ 1956 h 10000"/>
                    <a:gd name="connsiteX32" fmla="*/ 3295 w 10026"/>
                    <a:gd name="connsiteY32" fmla="*/ 3439 h 10000"/>
                    <a:gd name="connsiteX33" fmla="*/ 2363 w 10026"/>
                    <a:gd name="connsiteY33" fmla="*/ 3666 h 10000"/>
                    <a:gd name="connsiteX34" fmla="*/ 2220 w 10026"/>
                    <a:gd name="connsiteY34" fmla="*/ 2981 h 10000"/>
                    <a:gd name="connsiteX35" fmla="*/ 3420 w 10026"/>
                    <a:gd name="connsiteY35" fmla="*/ 1305 h 10000"/>
                    <a:gd name="connsiteX36" fmla="*/ 5945 w 10026"/>
                    <a:gd name="connsiteY36" fmla="*/ 72 h 10000"/>
                    <a:gd name="connsiteX0" fmla="*/ 6269 w 10350"/>
                    <a:gd name="connsiteY0" fmla="*/ 72 h 10000"/>
                    <a:gd name="connsiteX1" fmla="*/ 6985 w 10350"/>
                    <a:gd name="connsiteY1" fmla="*/ 72 h 10000"/>
                    <a:gd name="connsiteX2" fmla="*/ 6985 w 10350"/>
                    <a:gd name="connsiteY2" fmla="*/ 72 h 10000"/>
                    <a:gd name="connsiteX3" fmla="*/ 8990 w 10350"/>
                    <a:gd name="connsiteY3" fmla="*/ 985 h 10000"/>
                    <a:gd name="connsiteX4" fmla="*/ 9205 w 10350"/>
                    <a:gd name="connsiteY4" fmla="*/ 1384 h 10000"/>
                    <a:gd name="connsiteX5" fmla="*/ 9205 w 10350"/>
                    <a:gd name="connsiteY5" fmla="*/ 3039 h 10000"/>
                    <a:gd name="connsiteX6" fmla="*/ 10280 w 10350"/>
                    <a:gd name="connsiteY6" fmla="*/ 4580 h 10000"/>
                    <a:gd name="connsiteX7" fmla="*/ 10064 w 10350"/>
                    <a:gd name="connsiteY7" fmla="*/ 5207 h 10000"/>
                    <a:gd name="connsiteX8" fmla="*/ 9205 w 10350"/>
                    <a:gd name="connsiteY8" fmla="*/ 5036 h 10000"/>
                    <a:gd name="connsiteX9" fmla="*/ 7915 w 10350"/>
                    <a:gd name="connsiteY9" fmla="*/ 3211 h 10000"/>
                    <a:gd name="connsiteX10" fmla="*/ 7915 w 10350"/>
                    <a:gd name="connsiteY10" fmla="*/ 2298 h 10000"/>
                    <a:gd name="connsiteX11" fmla="*/ 6197 w 10350"/>
                    <a:gd name="connsiteY11" fmla="*/ 4694 h 10000"/>
                    <a:gd name="connsiteX12" fmla="*/ 7844 w 10350"/>
                    <a:gd name="connsiteY12" fmla="*/ 7033 h 10000"/>
                    <a:gd name="connsiteX13" fmla="*/ 7844 w 10350"/>
                    <a:gd name="connsiteY13" fmla="*/ 9257 h 10000"/>
                    <a:gd name="connsiteX14" fmla="*/ 6985 w 10350"/>
                    <a:gd name="connsiteY14" fmla="*/ 10000 h 10000"/>
                    <a:gd name="connsiteX15" fmla="*/ 6197 w 10350"/>
                    <a:gd name="connsiteY15" fmla="*/ 9257 h 10000"/>
                    <a:gd name="connsiteX16" fmla="*/ 6197 w 10350"/>
                    <a:gd name="connsiteY16" fmla="*/ 7204 h 10000"/>
                    <a:gd name="connsiteX17" fmla="*/ 4907 w 10350"/>
                    <a:gd name="connsiteY17" fmla="*/ 5492 h 10000"/>
                    <a:gd name="connsiteX18" fmla="*/ 1971 w 10350"/>
                    <a:gd name="connsiteY18" fmla="*/ 9658 h 10000"/>
                    <a:gd name="connsiteX19" fmla="*/ 1757 w 10350"/>
                    <a:gd name="connsiteY19" fmla="*/ 9829 h 10000"/>
                    <a:gd name="connsiteX20" fmla="*/ 1541 w 10350"/>
                    <a:gd name="connsiteY20" fmla="*/ 9886 h 10000"/>
                    <a:gd name="connsiteX21" fmla="*/ 1256 w 10350"/>
                    <a:gd name="connsiteY21" fmla="*/ 10000 h 10000"/>
                    <a:gd name="connsiteX22" fmla="*/ 969 w 10350"/>
                    <a:gd name="connsiteY22" fmla="*/ 10000 h 10000"/>
                    <a:gd name="connsiteX23" fmla="*/ 754 w 10350"/>
                    <a:gd name="connsiteY23" fmla="*/ 9886 h 10000"/>
                    <a:gd name="connsiteX24" fmla="*/ 611 w 10350"/>
                    <a:gd name="connsiteY24" fmla="*/ 9772 h 10000"/>
                    <a:gd name="connsiteX25" fmla="*/ 395 w 10350"/>
                    <a:gd name="connsiteY25" fmla="*/ 9600 h 10000"/>
                    <a:gd name="connsiteX26" fmla="*/ 324 w 10350"/>
                    <a:gd name="connsiteY26" fmla="*/ 9373 h 10000"/>
                    <a:gd name="connsiteX27" fmla="*/ 395 w 10350"/>
                    <a:gd name="connsiteY27" fmla="*/ 8973 h 10000"/>
                    <a:gd name="connsiteX28" fmla="*/ 5409 w 10350"/>
                    <a:gd name="connsiteY28" fmla="*/ 2126 h 10000"/>
                    <a:gd name="connsiteX29" fmla="*/ 6126 w 10350"/>
                    <a:gd name="connsiteY29" fmla="*/ 1271 h 10000"/>
                    <a:gd name="connsiteX30" fmla="*/ 4622 w 10350"/>
                    <a:gd name="connsiteY30" fmla="*/ 1956 h 10000"/>
                    <a:gd name="connsiteX31" fmla="*/ 3619 w 10350"/>
                    <a:gd name="connsiteY31" fmla="*/ 3439 h 10000"/>
                    <a:gd name="connsiteX32" fmla="*/ 2687 w 10350"/>
                    <a:gd name="connsiteY32" fmla="*/ 3666 h 10000"/>
                    <a:gd name="connsiteX33" fmla="*/ 2544 w 10350"/>
                    <a:gd name="connsiteY33" fmla="*/ 2981 h 10000"/>
                    <a:gd name="connsiteX34" fmla="*/ 3744 w 10350"/>
                    <a:gd name="connsiteY34" fmla="*/ 1305 h 10000"/>
                    <a:gd name="connsiteX35" fmla="*/ 6269 w 10350"/>
                    <a:gd name="connsiteY35" fmla="*/ 72 h 10000"/>
                    <a:gd name="connsiteX0" fmla="*/ 6254 w 10335"/>
                    <a:gd name="connsiteY0" fmla="*/ 72 h 10000"/>
                    <a:gd name="connsiteX1" fmla="*/ 6970 w 10335"/>
                    <a:gd name="connsiteY1" fmla="*/ 72 h 10000"/>
                    <a:gd name="connsiteX2" fmla="*/ 6970 w 10335"/>
                    <a:gd name="connsiteY2" fmla="*/ 72 h 10000"/>
                    <a:gd name="connsiteX3" fmla="*/ 8975 w 10335"/>
                    <a:gd name="connsiteY3" fmla="*/ 985 h 10000"/>
                    <a:gd name="connsiteX4" fmla="*/ 9190 w 10335"/>
                    <a:gd name="connsiteY4" fmla="*/ 1384 h 10000"/>
                    <a:gd name="connsiteX5" fmla="*/ 9190 w 10335"/>
                    <a:gd name="connsiteY5" fmla="*/ 3039 h 10000"/>
                    <a:gd name="connsiteX6" fmla="*/ 10265 w 10335"/>
                    <a:gd name="connsiteY6" fmla="*/ 4580 h 10000"/>
                    <a:gd name="connsiteX7" fmla="*/ 10049 w 10335"/>
                    <a:gd name="connsiteY7" fmla="*/ 5207 h 10000"/>
                    <a:gd name="connsiteX8" fmla="*/ 9190 w 10335"/>
                    <a:gd name="connsiteY8" fmla="*/ 5036 h 10000"/>
                    <a:gd name="connsiteX9" fmla="*/ 7900 w 10335"/>
                    <a:gd name="connsiteY9" fmla="*/ 3211 h 10000"/>
                    <a:gd name="connsiteX10" fmla="*/ 7900 w 10335"/>
                    <a:gd name="connsiteY10" fmla="*/ 2298 h 10000"/>
                    <a:gd name="connsiteX11" fmla="*/ 6182 w 10335"/>
                    <a:gd name="connsiteY11" fmla="*/ 4694 h 10000"/>
                    <a:gd name="connsiteX12" fmla="*/ 7829 w 10335"/>
                    <a:gd name="connsiteY12" fmla="*/ 7033 h 10000"/>
                    <a:gd name="connsiteX13" fmla="*/ 7829 w 10335"/>
                    <a:gd name="connsiteY13" fmla="*/ 9257 h 10000"/>
                    <a:gd name="connsiteX14" fmla="*/ 6970 w 10335"/>
                    <a:gd name="connsiteY14" fmla="*/ 10000 h 10000"/>
                    <a:gd name="connsiteX15" fmla="*/ 6182 w 10335"/>
                    <a:gd name="connsiteY15" fmla="*/ 9257 h 10000"/>
                    <a:gd name="connsiteX16" fmla="*/ 6182 w 10335"/>
                    <a:gd name="connsiteY16" fmla="*/ 7204 h 10000"/>
                    <a:gd name="connsiteX17" fmla="*/ 4892 w 10335"/>
                    <a:gd name="connsiteY17" fmla="*/ 5492 h 10000"/>
                    <a:gd name="connsiteX18" fmla="*/ 1956 w 10335"/>
                    <a:gd name="connsiteY18" fmla="*/ 9658 h 10000"/>
                    <a:gd name="connsiteX19" fmla="*/ 1742 w 10335"/>
                    <a:gd name="connsiteY19" fmla="*/ 9829 h 10000"/>
                    <a:gd name="connsiteX20" fmla="*/ 1526 w 10335"/>
                    <a:gd name="connsiteY20" fmla="*/ 9886 h 10000"/>
                    <a:gd name="connsiteX21" fmla="*/ 1241 w 10335"/>
                    <a:gd name="connsiteY21" fmla="*/ 10000 h 10000"/>
                    <a:gd name="connsiteX22" fmla="*/ 954 w 10335"/>
                    <a:gd name="connsiteY22" fmla="*/ 10000 h 10000"/>
                    <a:gd name="connsiteX23" fmla="*/ 739 w 10335"/>
                    <a:gd name="connsiteY23" fmla="*/ 9886 h 10000"/>
                    <a:gd name="connsiteX24" fmla="*/ 596 w 10335"/>
                    <a:gd name="connsiteY24" fmla="*/ 9772 h 10000"/>
                    <a:gd name="connsiteX25" fmla="*/ 380 w 10335"/>
                    <a:gd name="connsiteY25" fmla="*/ 9600 h 10000"/>
                    <a:gd name="connsiteX26" fmla="*/ 380 w 10335"/>
                    <a:gd name="connsiteY26" fmla="*/ 8973 h 10000"/>
                    <a:gd name="connsiteX27" fmla="*/ 5394 w 10335"/>
                    <a:gd name="connsiteY27" fmla="*/ 2126 h 10000"/>
                    <a:gd name="connsiteX28" fmla="*/ 6111 w 10335"/>
                    <a:gd name="connsiteY28" fmla="*/ 1271 h 10000"/>
                    <a:gd name="connsiteX29" fmla="*/ 4607 w 10335"/>
                    <a:gd name="connsiteY29" fmla="*/ 1956 h 10000"/>
                    <a:gd name="connsiteX30" fmla="*/ 3604 w 10335"/>
                    <a:gd name="connsiteY30" fmla="*/ 3439 h 10000"/>
                    <a:gd name="connsiteX31" fmla="*/ 2672 w 10335"/>
                    <a:gd name="connsiteY31" fmla="*/ 3666 h 10000"/>
                    <a:gd name="connsiteX32" fmla="*/ 2529 w 10335"/>
                    <a:gd name="connsiteY32" fmla="*/ 2981 h 10000"/>
                    <a:gd name="connsiteX33" fmla="*/ 3729 w 10335"/>
                    <a:gd name="connsiteY33" fmla="*/ 1305 h 10000"/>
                    <a:gd name="connsiteX34" fmla="*/ 6254 w 10335"/>
                    <a:gd name="connsiteY34" fmla="*/ 72 h 10000"/>
                    <a:gd name="connsiteX0" fmla="*/ 5874 w 9955"/>
                    <a:gd name="connsiteY0" fmla="*/ 72 h 10000"/>
                    <a:gd name="connsiteX1" fmla="*/ 6590 w 9955"/>
                    <a:gd name="connsiteY1" fmla="*/ 72 h 10000"/>
                    <a:gd name="connsiteX2" fmla="*/ 6590 w 9955"/>
                    <a:gd name="connsiteY2" fmla="*/ 72 h 10000"/>
                    <a:gd name="connsiteX3" fmla="*/ 8595 w 9955"/>
                    <a:gd name="connsiteY3" fmla="*/ 985 h 10000"/>
                    <a:gd name="connsiteX4" fmla="*/ 8810 w 9955"/>
                    <a:gd name="connsiteY4" fmla="*/ 1384 h 10000"/>
                    <a:gd name="connsiteX5" fmla="*/ 8810 w 9955"/>
                    <a:gd name="connsiteY5" fmla="*/ 3039 h 10000"/>
                    <a:gd name="connsiteX6" fmla="*/ 9885 w 9955"/>
                    <a:gd name="connsiteY6" fmla="*/ 4580 h 10000"/>
                    <a:gd name="connsiteX7" fmla="*/ 9669 w 9955"/>
                    <a:gd name="connsiteY7" fmla="*/ 5207 h 10000"/>
                    <a:gd name="connsiteX8" fmla="*/ 8810 w 9955"/>
                    <a:gd name="connsiteY8" fmla="*/ 5036 h 10000"/>
                    <a:gd name="connsiteX9" fmla="*/ 7520 w 9955"/>
                    <a:gd name="connsiteY9" fmla="*/ 3211 h 10000"/>
                    <a:gd name="connsiteX10" fmla="*/ 7520 w 9955"/>
                    <a:gd name="connsiteY10" fmla="*/ 2298 h 10000"/>
                    <a:gd name="connsiteX11" fmla="*/ 5802 w 9955"/>
                    <a:gd name="connsiteY11" fmla="*/ 4694 h 10000"/>
                    <a:gd name="connsiteX12" fmla="*/ 7449 w 9955"/>
                    <a:gd name="connsiteY12" fmla="*/ 7033 h 10000"/>
                    <a:gd name="connsiteX13" fmla="*/ 7449 w 9955"/>
                    <a:gd name="connsiteY13" fmla="*/ 9257 h 10000"/>
                    <a:gd name="connsiteX14" fmla="*/ 6590 w 9955"/>
                    <a:gd name="connsiteY14" fmla="*/ 10000 h 10000"/>
                    <a:gd name="connsiteX15" fmla="*/ 5802 w 9955"/>
                    <a:gd name="connsiteY15" fmla="*/ 9257 h 10000"/>
                    <a:gd name="connsiteX16" fmla="*/ 5802 w 9955"/>
                    <a:gd name="connsiteY16" fmla="*/ 7204 h 10000"/>
                    <a:gd name="connsiteX17" fmla="*/ 4512 w 9955"/>
                    <a:gd name="connsiteY17" fmla="*/ 5492 h 10000"/>
                    <a:gd name="connsiteX18" fmla="*/ 1576 w 9955"/>
                    <a:gd name="connsiteY18" fmla="*/ 9658 h 10000"/>
                    <a:gd name="connsiteX19" fmla="*/ 1362 w 9955"/>
                    <a:gd name="connsiteY19" fmla="*/ 9829 h 10000"/>
                    <a:gd name="connsiteX20" fmla="*/ 1146 w 9955"/>
                    <a:gd name="connsiteY20" fmla="*/ 9886 h 10000"/>
                    <a:gd name="connsiteX21" fmla="*/ 861 w 9955"/>
                    <a:gd name="connsiteY21" fmla="*/ 10000 h 10000"/>
                    <a:gd name="connsiteX22" fmla="*/ 574 w 9955"/>
                    <a:gd name="connsiteY22" fmla="*/ 10000 h 10000"/>
                    <a:gd name="connsiteX23" fmla="*/ 359 w 9955"/>
                    <a:gd name="connsiteY23" fmla="*/ 9886 h 10000"/>
                    <a:gd name="connsiteX24" fmla="*/ 216 w 9955"/>
                    <a:gd name="connsiteY24" fmla="*/ 9772 h 10000"/>
                    <a:gd name="connsiteX25" fmla="*/ 0 w 9955"/>
                    <a:gd name="connsiteY25" fmla="*/ 8973 h 10000"/>
                    <a:gd name="connsiteX26" fmla="*/ 5014 w 9955"/>
                    <a:gd name="connsiteY26" fmla="*/ 2126 h 10000"/>
                    <a:gd name="connsiteX27" fmla="*/ 5731 w 9955"/>
                    <a:gd name="connsiteY27" fmla="*/ 1271 h 10000"/>
                    <a:gd name="connsiteX28" fmla="*/ 4227 w 9955"/>
                    <a:gd name="connsiteY28" fmla="*/ 1956 h 10000"/>
                    <a:gd name="connsiteX29" fmla="*/ 3224 w 9955"/>
                    <a:gd name="connsiteY29" fmla="*/ 3439 h 10000"/>
                    <a:gd name="connsiteX30" fmla="*/ 2292 w 9955"/>
                    <a:gd name="connsiteY30" fmla="*/ 3666 h 10000"/>
                    <a:gd name="connsiteX31" fmla="*/ 2149 w 9955"/>
                    <a:gd name="connsiteY31" fmla="*/ 2981 h 10000"/>
                    <a:gd name="connsiteX32" fmla="*/ 3349 w 9955"/>
                    <a:gd name="connsiteY32" fmla="*/ 1305 h 10000"/>
                    <a:gd name="connsiteX33" fmla="*/ 5874 w 9955"/>
                    <a:gd name="connsiteY33" fmla="*/ 72 h 10000"/>
                    <a:gd name="connsiteX0" fmla="*/ 6187 w 10286"/>
                    <a:gd name="connsiteY0" fmla="*/ 72 h 10000"/>
                    <a:gd name="connsiteX1" fmla="*/ 6906 w 10286"/>
                    <a:gd name="connsiteY1" fmla="*/ 72 h 10000"/>
                    <a:gd name="connsiteX2" fmla="*/ 6906 w 10286"/>
                    <a:gd name="connsiteY2" fmla="*/ 72 h 10000"/>
                    <a:gd name="connsiteX3" fmla="*/ 8920 w 10286"/>
                    <a:gd name="connsiteY3" fmla="*/ 985 h 10000"/>
                    <a:gd name="connsiteX4" fmla="*/ 9136 w 10286"/>
                    <a:gd name="connsiteY4" fmla="*/ 1384 h 10000"/>
                    <a:gd name="connsiteX5" fmla="*/ 9136 w 10286"/>
                    <a:gd name="connsiteY5" fmla="*/ 3039 h 10000"/>
                    <a:gd name="connsiteX6" fmla="*/ 10216 w 10286"/>
                    <a:gd name="connsiteY6" fmla="*/ 4580 h 10000"/>
                    <a:gd name="connsiteX7" fmla="*/ 9999 w 10286"/>
                    <a:gd name="connsiteY7" fmla="*/ 5207 h 10000"/>
                    <a:gd name="connsiteX8" fmla="*/ 9136 w 10286"/>
                    <a:gd name="connsiteY8" fmla="*/ 5036 h 10000"/>
                    <a:gd name="connsiteX9" fmla="*/ 7840 w 10286"/>
                    <a:gd name="connsiteY9" fmla="*/ 3211 h 10000"/>
                    <a:gd name="connsiteX10" fmla="*/ 7840 w 10286"/>
                    <a:gd name="connsiteY10" fmla="*/ 2298 h 10000"/>
                    <a:gd name="connsiteX11" fmla="*/ 6114 w 10286"/>
                    <a:gd name="connsiteY11" fmla="*/ 4694 h 10000"/>
                    <a:gd name="connsiteX12" fmla="*/ 7769 w 10286"/>
                    <a:gd name="connsiteY12" fmla="*/ 7033 h 10000"/>
                    <a:gd name="connsiteX13" fmla="*/ 7769 w 10286"/>
                    <a:gd name="connsiteY13" fmla="*/ 9257 h 10000"/>
                    <a:gd name="connsiteX14" fmla="*/ 6906 w 10286"/>
                    <a:gd name="connsiteY14" fmla="*/ 10000 h 10000"/>
                    <a:gd name="connsiteX15" fmla="*/ 6114 w 10286"/>
                    <a:gd name="connsiteY15" fmla="*/ 9257 h 10000"/>
                    <a:gd name="connsiteX16" fmla="*/ 6114 w 10286"/>
                    <a:gd name="connsiteY16" fmla="*/ 7204 h 10000"/>
                    <a:gd name="connsiteX17" fmla="*/ 4818 w 10286"/>
                    <a:gd name="connsiteY17" fmla="*/ 5492 h 10000"/>
                    <a:gd name="connsiteX18" fmla="*/ 1869 w 10286"/>
                    <a:gd name="connsiteY18" fmla="*/ 9658 h 10000"/>
                    <a:gd name="connsiteX19" fmla="*/ 1654 w 10286"/>
                    <a:gd name="connsiteY19" fmla="*/ 9829 h 10000"/>
                    <a:gd name="connsiteX20" fmla="*/ 1437 w 10286"/>
                    <a:gd name="connsiteY20" fmla="*/ 9886 h 10000"/>
                    <a:gd name="connsiteX21" fmla="*/ 1151 w 10286"/>
                    <a:gd name="connsiteY21" fmla="*/ 10000 h 10000"/>
                    <a:gd name="connsiteX22" fmla="*/ 863 w 10286"/>
                    <a:gd name="connsiteY22" fmla="*/ 10000 h 10000"/>
                    <a:gd name="connsiteX23" fmla="*/ 647 w 10286"/>
                    <a:gd name="connsiteY23" fmla="*/ 9886 h 10000"/>
                    <a:gd name="connsiteX24" fmla="*/ 286 w 10286"/>
                    <a:gd name="connsiteY24" fmla="*/ 8973 h 10000"/>
                    <a:gd name="connsiteX25" fmla="*/ 5323 w 10286"/>
                    <a:gd name="connsiteY25" fmla="*/ 2126 h 10000"/>
                    <a:gd name="connsiteX26" fmla="*/ 6043 w 10286"/>
                    <a:gd name="connsiteY26" fmla="*/ 1271 h 10000"/>
                    <a:gd name="connsiteX27" fmla="*/ 4532 w 10286"/>
                    <a:gd name="connsiteY27" fmla="*/ 1956 h 10000"/>
                    <a:gd name="connsiteX28" fmla="*/ 3525 w 10286"/>
                    <a:gd name="connsiteY28" fmla="*/ 3439 h 10000"/>
                    <a:gd name="connsiteX29" fmla="*/ 2588 w 10286"/>
                    <a:gd name="connsiteY29" fmla="*/ 3666 h 10000"/>
                    <a:gd name="connsiteX30" fmla="*/ 2445 w 10286"/>
                    <a:gd name="connsiteY30" fmla="*/ 2981 h 10000"/>
                    <a:gd name="connsiteX31" fmla="*/ 3650 w 10286"/>
                    <a:gd name="connsiteY31" fmla="*/ 1305 h 10000"/>
                    <a:gd name="connsiteX32" fmla="*/ 6187 w 10286"/>
                    <a:gd name="connsiteY32" fmla="*/ 72 h 10000"/>
                    <a:gd name="connsiteX0" fmla="*/ 6187 w 10286"/>
                    <a:gd name="connsiteY0" fmla="*/ 72 h 10000"/>
                    <a:gd name="connsiteX1" fmla="*/ 6906 w 10286"/>
                    <a:gd name="connsiteY1" fmla="*/ 72 h 10000"/>
                    <a:gd name="connsiteX2" fmla="*/ 6906 w 10286"/>
                    <a:gd name="connsiteY2" fmla="*/ 72 h 10000"/>
                    <a:gd name="connsiteX3" fmla="*/ 8920 w 10286"/>
                    <a:gd name="connsiteY3" fmla="*/ 985 h 10000"/>
                    <a:gd name="connsiteX4" fmla="*/ 9136 w 10286"/>
                    <a:gd name="connsiteY4" fmla="*/ 1384 h 10000"/>
                    <a:gd name="connsiteX5" fmla="*/ 9136 w 10286"/>
                    <a:gd name="connsiteY5" fmla="*/ 3039 h 10000"/>
                    <a:gd name="connsiteX6" fmla="*/ 10216 w 10286"/>
                    <a:gd name="connsiteY6" fmla="*/ 4580 h 10000"/>
                    <a:gd name="connsiteX7" fmla="*/ 9999 w 10286"/>
                    <a:gd name="connsiteY7" fmla="*/ 5207 h 10000"/>
                    <a:gd name="connsiteX8" fmla="*/ 9136 w 10286"/>
                    <a:gd name="connsiteY8" fmla="*/ 5036 h 10000"/>
                    <a:gd name="connsiteX9" fmla="*/ 7840 w 10286"/>
                    <a:gd name="connsiteY9" fmla="*/ 3211 h 10000"/>
                    <a:gd name="connsiteX10" fmla="*/ 7840 w 10286"/>
                    <a:gd name="connsiteY10" fmla="*/ 2298 h 10000"/>
                    <a:gd name="connsiteX11" fmla="*/ 6114 w 10286"/>
                    <a:gd name="connsiteY11" fmla="*/ 4694 h 10000"/>
                    <a:gd name="connsiteX12" fmla="*/ 7769 w 10286"/>
                    <a:gd name="connsiteY12" fmla="*/ 7033 h 10000"/>
                    <a:gd name="connsiteX13" fmla="*/ 7769 w 10286"/>
                    <a:gd name="connsiteY13" fmla="*/ 9257 h 10000"/>
                    <a:gd name="connsiteX14" fmla="*/ 6906 w 10286"/>
                    <a:gd name="connsiteY14" fmla="*/ 10000 h 10000"/>
                    <a:gd name="connsiteX15" fmla="*/ 6114 w 10286"/>
                    <a:gd name="connsiteY15" fmla="*/ 9257 h 10000"/>
                    <a:gd name="connsiteX16" fmla="*/ 6114 w 10286"/>
                    <a:gd name="connsiteY16" fmla="*/ 7204 h 10000"/>
                    <a:gd name="connsiteX17" fmla="*/ 4818 w 10286"/>
                    <a:gd name="connsiteY17" fmla="*/ 5492 h 10000"/>
                    <a:gd name="connsiteX18" fmla="*/ 1869 w 10286"/>
                    <a:gd name="connsiteY18" fmla="*/ 9658 h 10000"/>
                    <a:gd name="connsiteX19" fmla="*/ 1654 w 10286"/>
                    <a:gd name="connsiteY19" fmla="*/ 9829 h 10000"/>
                    <a:gd name="connsiteX20" fmla="*/ 1437 w 10286"/>
                    <a:gd name="connsiteY20" fmla="*/ 9886 h 10000"/>
                    <a:gd name="connsiteX21" fmla="*/ 1151 w 10286"/>
                    <a:gd name="connsiteY21" fmla="*/ 10000 h 10000"/>
                    <a:gd name="connsiteX22" fmla="*/ 647 w 10286"/>
                    <a:gd name="connsiteY22" fmla="*/ 9886 h 10000"/>
                    <a:gd name="connsiteX23" fmla="*/ 286 w 10286"/>
                    <a:gd name="connsiteY23" fmla="*/ 8973 h 10000"/>
                    <a:gd name="connsiteX24" fmla="*/ 5323 w 10286"/>
                    <a:gd name="connsiteY24" fmla="*/ 2126 h 10000"/>
                    <a:gd name="connsiteX25" fmla="*/ 6043 w 10286"/>
                    <a:gd name="connsiteY25" fmla="*/ 1271 h 10000"/>
                    <a:gd name="connsiteX26" fmla="*/ 4532 w 10286"/>
                    <a:gd name="connsiteY26" fmla="*/ 1956 h 10000"/>
                    <a:gd name="connsiteX27" fmla="*/ 3525 w 10286"/>
                    <a:gd name="connsiteY27" fmla="*/ 3439 h 10000"/>
                    <a:gd name="connsiteX28" fmla="*/ 2588 w 10286"/>
                    <a:gd name="connsiteY28" fmla="*/ 3666 h 10000"/>
                    <a:gd name="connsiteX29" fmla="*/ 2445 w 10286"/>
                    <a:gd name="connsiteY29" fmla="*/ 2981 h 10000"/>
                    <a:gd name="connsiteX30" fmla="*/ 3650 w 10286"/>
                    <a:gd name="connsiteY30" fmla="*/ 1305 h 10000"/>
                    <a:gd name="connsiteX31" fmla="*/ 6187 w 10286"/>
                    <a:gd name="connsiteY31" fmla="*/ 72 h 10000"/>
                    <a:gd name="connsiteX0" fmla="*/ 6187 w 10286"/>
                    <a:gd name="connsiteY0" fmla="*/ 72 h 10000"/>
                    <a:gd name="connsiteX1" fmla="*/ 6906 w 10286"/>
                    <a:gd name="connsiteY1" fmla="*/ 72 h 10000"/>
                    <a:gd name="connsiteX2" fmla="*/ 6906 w 10286"/>
                    <a:gd name="connsiteY2" fmla="*/ 72 h 10000"/>
                    <a:gd name="connsiteX3" fmla="*/ 8920 w 10286"/>
                    <a:gd name="connsiteY3" fmla="*/ 985 h 10000"/>
                    <a:gd name="connsiteX4" fmla="*/ 9136 w 10286"/>
                    <a:gd name="connsiteY4" fmla="*/ 1384 h 10000"/>
                    <a:gd name="connsiteX5" fmla="*/ 9136 w 10286"/>
                    <a:gd name="connsiteY5" fmla="*/ 3039 h 10000"/>
                    <a:gd name="connsiteX6" fmla="*/ 10216 w 10286"/>
                    <a:gd name="connsiteY6" fmla="*/ 4580 h 10000"/>
                    <a:gd name="connsiteX7" fmla="*/ 9999 w 10286"/>
                    <a:gd name="connsiteY7" fmla="*/ 5207 h 10000"/>
                    <a:gd name="connsiteX8" fmla="*/ 9136 w 10286"/>
                    <a:gd name="connsiteY8" fmla="*/ 5036 h 10000"/>
                    <a:gd name="connsiteX9" fmla="*/ 7840 w 10286"/>
                    <a:gd name="connsiteY9" fmla="*/ 3211 h 10000"/>
                    <a:gd name="connsiteX10" fmla="*/ 7840 w 10286"/>
                    <a:gd name="connsiteY10" fmla="*/ 2298 h 10000"/>
                    <a:gd name="connsiteX11" fmla="*/ 6114 w 10286"/>
                    <a:gd name="connsiteY11" fmla="*/ 4694 h 10000"/>
                    <a:gd name="connsiteX12" fmla="*/ 7769 w 10286"/>
                    <a:gd name="connsiteY12" fmla="*/ 7033 h 10000"/>
                    <a:gd name="connsiteX13" fmla="*/ 7769 w 10286"/>
                    <a:gd name="connsiteY13" fmla="*/ 9257 h 10000"/>
                    <a:gd name="connsiteX14" fmla="*/ 6906 w 10286"/>
                    <a:gd name="connsiteY14" fmla="*/ 10000 h 10000"/>
                    <a:gd name="connsiteX15" fmla="*/ 6114 w 10286"/>
                    <a:gd name="connsiteY15" fmla="*/ 9257 h 10000"/>
                    <a:gd name="connsiteX16" fmla="*/ 6114 w 10286"/>
                    <a:gd name="connsiteY16" fmla="*/ 7204 h 10000"/>
                    <a:gd name="connsiteX17" fmla="*/ 4818 w 10286"/>
                    <a:gd name="connsiteY17" fmla="*/ 5492 h 10000"/>
                    <a:gd name="connsiteX18" fmla="*/ 1869 w 10286"/>
                    <a:gd name="connsiteY18" fmla="*/ 9658 h 10000"/>
                    <a:gd name="connsiteX19" fmla="*/ 1654 w 10286"/>
                    <a:gd name="connsiteY19" fmla="*/ 9829 h 10000"/>
                    <a:gd name="connsiteX20" fmla="*/ 1437 w 10286"/>
                    <a:gd name="connsiteY20" fmla="*/ 9886 h 10000"/>
                    <a:gd name="connsiteX21" fmla="*/ 647 w 10286"/>
                    <a:gd name="connsiteY21" fmla="*/ 9886 h 10000"/>
                    <a:gd name="connsiteX22" fmla="*/ 286 w 10286"/>
                    <a:gd name="connsiteY22" fmla="*/ 8973 h 10000"/>
                    <a:gd name="connsiteX23" fmla="*/ 5323 w 10286"/>
                    <a:gd name="connsiteY23" fmla="*/ 2126 h 10000"/>
                    <a:gd name="connsiteX24" fmla="*/ 6043 w 10286"/>
                    <a:gd name="connsiteY24" fmla="*/ 1271 h 10000"/>
                    <a:gd name="connsiteX25" fmla="*/ 4532 w 10286"/>
                    <a:gd name="connsiteY25" fmla="*/ 1956 h 10000"/>
                    <a:gd name="connsiteX26" fmla="*/ 3525 w 10286"/>
                    <a:gd name="connsiteY26" fmla="*/ 3439 h 10000"/>
                    <a:gd name="connsiteX27" fmla="*/ 2588 w 10286"/>
                    <a:gd name="connsiteY27" fmla="*/ 3666 h 10000"/>
                    <a:gd name="connsiteX28" fmla="*/ 2445 w 10286"/>
                    <a:gd name="connsiteY28" fmla="*/ 2981 h 10000"/>
                    <a:gd name="connsiteX29" fmla="*/ 3650 w 10286"/>
                    <a:gd name="connsiteY29" fmla="*/ 1305 h 10000"/>
                    <a:gd name="connsiteX30" fmla="*/ 6187 w 10286"/>
                    <a:gd name="connsiteY30" fmla="*/ 72 h 10000"/>
                    <a:gd name="connsiteX0" fmla="*/ 6187 w 10286"/>
                    <a:gd name="connsiteY0" fmla="*/ 72 h 10000"/>
                    <a:gd name="connsiteX1" fmla="*/ 6906 w 10286"/>
                    <a:gd name="connsiteY1" fmla="*/ 72 h 10000"/>
                    <a:gd name="connsiteX2" fmla="*/ 6906 w 10286"/>
                    <a:gd name="connsiteY2" fmla="*/ 72 h 10000"/>
                    <a:gd name="connsiteX3" fmla="*/ 8920 w 10286"/>
                    <a:gd name="connsiteY3" fmla="*/ 985 h 10000"/>
                    <a:gd name="connsiteX4" fmla="*/ 9136 w 10286"/>
                    <a:gd name="connsiteY4" fmla="*/ 1384 h 10000"/>
                    <a:gd name="connsiteX5" fmla="*/ 9136 w 10286"/>
                    <a:gd name="connsiteY5" fmla="*/ 3039 h 10000"/>
                    <a:gd name="connsiteX6" fmla="*/ 10216 w 10286"/>
                    <a:gd name="connsiteY6" fmla="*/ 4580 h 10000"/>
                    <a:gd name="connsiteX7" fmla="*/ 9999 w 10286"/>
                    <a:gd name="connsiteY7" fmla="*/ 5207 h 10000"/>
                    <a:gd name="connsiteX8" fmla="*/ 9136 w 10286"/>
                    <a:gd name="connsiteY8" fmla="*/ 5036 h 10000"/>
                    <a:gd name="connsiteX9" fmla="*/ 7840 w 10286"/>
                    <a:gd name="connsiteY9" fmla="*/ 3211 h 10000"/>
                    <a:gd name="connsiteX10" fmla="*/ 7840 w 10286"/>
                    <a:gd name="connsiteY10" fmla="*/ 2298 h 10000"/>
                    <a:gd name="connsiteX11" fmla="*/ 6114 w 10286"/>
                    <a:gd name="connsiteY11" fmla="*/ 4694 h 10000"/>
                    <a:gd name="connsiteX12" fmla="*/ 7769 w 10286"/>
                    <a:gd name="connsiteY12" fmla="*/ 7033 h 10000"/>
                    <a:gd name="connsiteX13" fmla="*/ 7769 w 10286"/>
                    <a:gd name="connsiteY13" fmla="*/ 9257 h 10000"/>
                    <a:gd name="connsiteX14" fmla="*/ 6906 w 10286"/>
                    <a:gd name="connsiteY14" fmla="*/ 10000 h 10000"/>
                    <a:gd name="connsiteX15" fmla="*/ 6114 w 10286"/>
                    <a:gd name="connsiteY15" fmla="*/ 9257 h 10000"/>
                    <a:gd name="connsiteX16" fmla="*/ 6114 w 10286"/>
                    <a:gd name="connsiteY16" fmla="*/ 7204 h 10000"/>
                    <a:gd name="connsiteX17" fmla="*/ 4818 w 10286"/>
                    <a:gd name="connsiteY17" fmla="*/ 5492 h 10000"/>
                    <a:gd name="connsiteX18" fmla="*/ 1869 w 10286"/>
                    <a:gd name="connsiteY18" fmla="*/ 9658 h 10000"/>
                    <a:gd name="connsiteX19" fmla="*/ 1654 w 10286"/>
                    <a:gd name="connsiteY19" fmla="*/ 9829 h 10000"/>
                    <a:gd name="connsiteX20" fmla="*/ 647 w 10286"/>
                    <a:gd name="connsiteY20" fmla="*/ 9886 h 10000"/>
                    <a:gd name="connsiteX21" fmla="*/ 286 w 10286"/>
                    <a:gd name="connsiteY21" fmla="*/ 8973 h 10000"/>
                    <a:gd name="connsiteX22" fmla="*/ 5323 w 10286"/>
                    <a:gd name="connsiteY22" fmla="*/ 2126 h 10000"/>
                    <a:gd name="connsiteX23" fmla="*/ 6043 w 10286"/>
                    <a:gd name="connsiteY23" fmla="*/ 1271 h 10000"/>
                    <a:gd name="connsiteX24" fmla="*/ 4532 w 10286"/>
                    <a:gd name="connsiteY24" fmla="*/ 1956 h 10000"/>
                    <a:gd name="connsiteX25" fmla="*/ 3525 w 10286"/>
                    <a:gd name="connsiteY25" fmla="*/ 3439 h 10000"/>
                    <a:gd name="connsiteX26" fmla="*/ 2588 w 10286"/>
                    <a:gd name="connsiteY26" fmla="*/ 3666 h 10000"/>
                    <a:gd name="connsiteX27" fmla="*/ 2445 w 10286"/>
                    <a:gd name="connsiteY27" fmla="*/ 2981 h 10000"/>
                    <a:gd name="connsiteX28" fmla="*/ 3650 w 10286"/>
                    <a:gd name="connsiteY28" fmla="*/ 1305 h 10000"/>
                    <a:gd name="connsiteX29" fmla="*/ 6187 w 10286"/>
                    <a:gd name="connsiteY29" fmla="*/ 72 h 10000"/>
                    <a:gd name="connsiteX0" fmla="*/ 6187 w 10286"/>
                    <a:gd name="connsiteY0" fmla="*/ 72 h 10000"/>
                    <a:gd name="connsiteX1" fmla="*/ 6906 w 10286"/>
                    <a:gd name="connsiteY1" fmla="*/ 72 h 10000"/>
                    <a:gd name="connsiteX2" fmla="*/ 6906 w 10286"/>
                    <a:gd name="connsiteY2" fmla="*/ 72 h 10000"/>
                    <a:gd name="connsiteX3" fmla="*/ 8920 w 10286"/>
                    <a:gd name="connsiteY3" fmla="*/ 985 h 10000"/>
                    <a:gd name="connsiteX4" fmla="*/ 9136 w 10286"/>
                    <a:gd name="connsiteY4" fmla="*/ 1384 h 10000"/>
                    <a:gd name="connsiteX5" fmla="*/ 9136 w 10286"/>
                    <a:gd name="connsiteY5" fmla="*/ 3039 h 10000"/>
                    <a:gd name="connsiteX6" fmla="*/ 10216 w 10286"/>
                    <a:gd name="connsiteY6" fmla="*/ 4580 h 10000"/>
                    <a:gd name="connsiteX7" fmla="*/ 9999 w 10286"/>
                    <a:gd name="connsiteY7" fmla="*/ 5207 h 10000"/>
                    <a:gd name="connsiteX8" fmla="*/ 9136 w 10286"/>
                    <a:gd name="connsiteY8" fmla="*/ 5036 h 10000"/>
                    <a:gd name="connsiteX9" fmla="*/ 7840 w 10286"/>
                    <a:gd name="connsiteY9" fmla="*/ 3211 h 10000"/>
                    <a:gd name="connsiteX10" fmla="*/ 7840 w 10286"/>
                    <a:gd name="connsiteY10" fmla="*/ 2298 h 10000"/>
                    <a:gd name="connsiteX11" fmla="*/ 6114 w 10286"/>
                    <a:gd name="connsiteY11" fmla="*/ 4694 h 10000"/>
                    <a:gd name="connsiteX12" fmla="*/ 7769 w 10286"/>
                    <a:gd name="connsiteY12" fmla="*/ 7033 h 10000"/>
                    <a:gd name="connsiteX13" fmla="*/ 7769 w 10286"/>
                    <a:gd name="connsiteY13" fmla="*/ 9257 h 10000"/>
                    <a:gd name="connsiteX14" fmla="*/ 6906 w 10286"/>
                    <a:gd name="connsiteY14" fmla="*/ 10000 h 10000"/>
                    <a:gd name="connsiteX15" fmla="*/ 6114 w 10286"/>
                    <a:gd name="connsiteY15" fmla="*/ 9257 h 10000"/>
                    <a:gd name="connsiteX16" fmla="*/ 6114 w 10286"/>
                    <a:gd name="connsiteY16" fmla="*/ 7204 h 10000"/>
                    <a:gd name="connsiteX17" fmla="*/ 4818 w 10286"/>
                    <a:gd name="connsiteY17" fmla="*/ 5492 h 10000"/>
                    <a:gd name="connsiteX18" fmla="*/ 1869 w 10286"/>
                    <a:gd name="connsiteY18" fmla="*/ 9658 h 10000"/>
                    <a:gd name="connsiteX19" fmla="*/ 647 w 10286"/>
                    <a:gd name="connsiteY19" fmla="*/ 9886 h 10000"/>
                    <a:gd name="connsiteX20" fmla="*/ 286 w 10286"/>
                    <a:gd name="connsiteY20" fmla="*/ 8973 h 10000"/>
                    <a:gd name="connsiteX21" fmla="*/ 5323 w 10286"/>
                    <a:gd name="connsiteY21" fmla="*/ 2126 h 10000"/>
                    <a:gd name="connsiteX22" fmla="*/ 6043 w 10286"/>
                    <a:gd name="connsiteY22" fmla="*/ 1271 h 10000"/>
                    <a:gd name="connsiteX23" fmla="*/ 4532 w 10286"/>
                    <a:gd name="connsiteY23" fmla="*/ 1956 h 10000"/>
                    <a:gd name="connsiteX24" fmla="*/ 3525 w 10286"/>
                    <a:gd name="connsiteY24" fmla="*/ 3439 h 10000"/>
                    <a:gd name="connsiteX25" fmla="*/ 2588 w 10286"/>
                    <a:gd name="connsiteY25" fmla="*/ 3666 h 10000"/>
                    <a:gd name="connsiteX26" fmla="*/ 2445 w 10286"/>
                    <a:gd name="connsiteY26" fmla="*/ 2981 h 10000"/>
                    <a:gd name="connsiteX27" fmla="*/ 3650 w 10286"/>
                    <a:gd name="connsiteY27" fmla="*/ 1305 h 10000"/>
                    <a:gd name="connsiteX28" fmla="*/ 6187 w 10286"/>
                    <a:gd name="connsiteY28" fmla="*/ 72 h 10000"/>
                    <a:gd name="connsiteX0" fmla="*/ 5913 w 10012"/>
                    <a:gd name="connsiteY0" fmla="*/ 72 h 10000"/>
                    <a:gd name="connsiteX1" fmla="*/ 6632 w 10012"/>
                    <a:gd name="connsiteY1" fmla="*/ 72 h 10000"/>
                    <a:gd name="connsiteX2" fmla="*/ 6632 w 10012"/>
                    <a:gd name="connsiteY2" fmla="*/ 72 h 10000"/>
                    <a:gd name="connsiteX3" fmla="*/ 8646 w 10012"/>
                    <a:gd name="connsiteY3" fmla="*/ 985 h 10000"/>
                    <a:gd name="connsiteX4" fmla="*/ 8862 w 10012"/>
                    <a:gd name="connsiteY4" fmla="*/ 1384 h 10000"/>
                    <a:gd name="connsiteX5" fmla="*/ 8862 w 10012"/>
                    <a:gd name="connsiteY5" fmla="*/ 3039 h 10000"/>
                    <a:gd name="connsiteX6" fmla="*/ 9942 w 10012"/>
                    <a:gd name="connsiteY6" fmla="*/ 4580 h 10000"/>
                    <a:gd name="connsiteX7" fmla="*/ 9725 w 10012"/>
                    <a:gd name="connsiteY7" fmla="*/ 5207 h 10000"/>
                    <a:gd name="connsiteX8" fmla="*/ 8862 w 10012"/>
                    <a:gd name="connsiteY8" fmla="*/ 5036 h 10000"/>
                    <a:gd name="connsiteX9" fmla="*/ 7566 w 10012"/>
                    <a:gd name="connsiteY9" fmla="*/ 3211 h 10000"/>
                    <a:gd name="connsiteX10" fmla="*/ 7566 w 10012"/>
                    <a:gd name="connsiteY10" fmla="*/ 2298 h 10000"/>
                    <a:gd name="connsiteX11" fmla="*/ 5840 w 10012"/>
                    <a:gd name="connsiteY11" fmla="*/ 4694 h 10000"/>
                    <a:gd name="connsiteX12" fmla="*/ 7495 w 10012"/>
                    <a:gd name="connsiteY12" fmla="*/ 7033 h 10000"/>
                    <a:gd name="connsiteX13" fmla="*/ 7495 w 10012"/>
                    <a:gd name="connsiteY13" fmla="*/ 9257 h 10000"/>
                    <a:gd name="connsiteX14" fmla="*/ 6632 w 10012"/>
                    <a:gd name="connsiteY14" fmla="*/ 10000 h 10000"/>
                    <a:gd name="connsiteX15" fmla="*/ 5840 w 10012"/>
                    <a:gd name="connsiteY15" fmla="*/ 9257 h 10000"/>
                    <a:gd name="connsiteX16" fmla="*/ 5840 w 10012"/>
                    <a:gd name="connsiteY16" fmla="*/ 7204 h 10000"/>
                    <a:gd name="connsiteX17" fmla="*/ 4544 w 10012"/>
                    <a:gd name="connsiteY17" fmla="*/ 5492 h 10000"/>
                    <a:gd name="connsiteX18" fmla="*/ 1595 w 10012"/>
                    <a:gd name="connsiteY18" fmla="*/ 9658 h 10000"/>
                    <a:gd name="connsiteX19" fmla="*/ 373 w 10012"/>
                    <a:gd name="connsiteY19" fmla="*/ 9886 h 10000"/>
                    <a:gd name="connsiteX20" fmla="*/ 12 w 10012"/>
                    <a:gd name="connsiteY20" fmla="*/ 8973 h 10000"/>
                    <a:gd name="connsiteX21" fmla="*/ 5049 w 10012"/>
                    <a:gd name="connsiteY21" fmla="*/ 2126 h 10000"/>
                    <a:gd name="connsiteX22" fmla="*/ 5769 w 10012"/>
                    <a:gd name="connsiteY22" fmla="*/ 1271 h 10000"/>
                    <a:gd name="connsiteX23" fmla="*/ 4258 w 10012"/>
                    <a:gd name="connsiteY23" fmla="*/ 1956 h 10000"/>
                    <a:gd name="connsiteX24" fmla="*/ 3251 w 10012"/>
                    <a:gd name="connsiteY24" fmla="*/ 3439 h 10000"/>
                    <a:gd name="connsiteX25" fmla="*/ 2314 w 10012"/>
                    <a:gd name="connsiteY25" fmla="*/ 3666 h 10000"/>
                    <a:gd name="connsiteX26" fmla="*/ 2171 w 10012"/>
                    <a:gd name="connsiteY26" fmla="*/ 2981 h 10000"/>
                    <a:gd name="connsiteX27" fmla="*/ 3376 w 10012"/>
                    <a:gd name="connsiteY27" fmla="*/ 1305 h 10000"/>
                    <a:gd name="connsiteX28" fmla="*/ 5913 w 10012"/>
                    <a:gd name="connsiteY28" fmla="*/ 72 h 10000"/>
                    <a:gd name="connsiteX0" fmla="*/ 5917 w 10016"/>
                    <a:gd name="connsiteY0" fmla="*/ 72 h 10000"/>
                    <a:gd name="connsiteX1" fmla="*/ 6636 w 10016"/>
                    <a:gd name="connsiteY1" fmla="*/ 72 h 10000"/>
                    <a:gd name="connsiteX2" fmla="*/ 6636 w 10016"/>
                    <a:gd name="connsiteY2" fmla="*/ 72 h 10000"/>
                    <a:gd name="connsiteX3" fmla="*/ 8650 w 10016"/>
                    <a:gd name="connsiteY3" fmla="*/ 985 h 10000"/>
                    <a:gd name="connsiteX4" fmla="*/ 8866 w 10016"/>
                    <a:gd name="connsiteY4" fmla="*/ 1384 h 10000"/>
                    <a:gd name="connsiteX5" fmla="*/ 8866 w 10016"/>
                    <a:gd name="connsiteY5" fmla="*/ 3039 h 10000"/>
                    <a:gd name="connsiteX6" fmla="*/ 9946 w 10016"/>
                    <a:gd name="connsiteY6" fmla="*/ 4580 h 10000"/>
                    <a:gd name="connsiteX7" fmla="*/ 9729 w 10016"/>
                    <a:gd name="connsiteY7" fmla="*/ 5207 h 10000"/>
                    <a:gd name="connsiteX8" fmla="*/ 8866 w 10016"/>
                    <a:gd name="connsiteY8" fmla="*/ 5036 h 10000"/>
                    <a:gd name="connsiteX9" fmla="*/ 7570 w 10016"/>
                    <a:gd name="connsiteY9" fmla="*/ 3211 h 10000"/>
                    <a:gd name="connsiteX10" fmla="*/ 7570 w 10016"/>
                    <a:gd name="connsiteY10" fmla="*/ 2298 h 10000"/>
                    <a:gd name="connsiteX11" fmla="*/ 5844 w 10016"/>
                    <a:gd name="connsiteY11" fmla="*/ 4694 h 10000"/>
                    <a:gd name="connsiteX12" fmla="*/ 7499 w 10016"/>
                    <a:gd name="connsiteY12" fmla="*/ 7033 h 10000"/>
                    <a:gd name="connsiteX13" fmla="*/ 7499 w 10016"/>
                    <a:gd name="connsiteY13" fmla="*/ 9257 h 10000"/>
                    <a:gd name="connsiteX14" fmla="*/ 6636 w 10016"/>
                    <a:gd name="connsiteY14" fmla="*/ 10000 h 10000"/>
                    <a:gd name="connsiteX15" fmla="*/ 5844 w 10016"/>
                    <a:gd name="connsiteY15" fmla="*/ 9257 h 10000"/>
                    <a:gd name="connsiteX16" fmla="*/ 5844 w 10016"/>
                    <a:gd name="connsiteY16" fmla="*/ 7204 h 10000"/>
                    <a:gd name="connsiteX17" fmla="*/ 4548 w 10016"/>
                    <a:gd name="connsiteY17" fmla="*/ 5492 h 10000"/>
                    <a:gd name="connsiteX18" fmla="*/ 1599 w 10016"/>
                    <a:gd name="connsiteY18" fmla="*/ 9658 h 10000"/>
                    <a:gd name="connsiteX19" fmla="*/ 377 w 10016"/>
                    <a:gd name="connsiteY19" fmla="*/ 9886 h 10000"/>
                    <a:gd name="connsiteX20" fmla="*/ 16 w 10016"/>
                    <a:gd name="connsiteY20" fmla="*/ 8973 h 10000"/>
                    <a:gd name="connsiteX21" fmla="*/ 5053 w 10016"/>
                    <a:gd name="connsiteY21" fmla="*/ 2126 h 10000"/>
                    <a:gd name="connsiteX22" fmla="*/ 5773 w 10016"/>
                    <a:gd name="connsiteY22" fmla="*/ 1271 h 10000"/>
                    <a:gd name="connsiteX23" fmla="*/ 4262 w 10016"/>
                    <a:gd name="connsiteY23" fmla="*/ 1956 h 10000"/>
                    <a:gd name="connsiteX24" fmla="*/ 3255 w 10016"/>
                    <a:gd name="connsiteY24" fmla="*/ 3439 h 10000"/>
                    <a:gd name="connsiteX25" fmla="*/ 2318 w 10016"/>
                    <a:gd name="connsiteY25" fmla="*/ 3666 h 10000"/>
                    <a:gd name="connsiteX26" fmla="*/ 2175 w 10016"/>
                    <a:gd name="connsiteY26" fmla="*/ 2981 h 10000"/>
                    <a:gd name="connsiteX27" fmla="*/ 3380 w 10016"/>
                    <a:gd name="connsiteY27" fmla="*/ 1305 h 10000"/>
                    <a:gd name="connsiteX28" fmla="*/ 5917 w 10016"/>
                    <a:gd name="connsiteY28" fmla="*/ 72 h 10000"/>
                    <a:gd name="connsiteX0" fmla="*/ 5917 w 10016"/>
                    <a:gd name="connsiteY0" fmla="*/ 72 h 10000"/>
                    <a:gd name="connsiteX1" fmla="*/ 6636 w 10016"/>
                    <a:gd name="connsiteY1" fmla="*/ 72 h 10000"/>
                    <a:gd name="connsiteX2" fmla="*/ 6636 w 10016"/>
                    <a:gd name="connsiteY2" fmla="*/ 72 h 10000"/>
                    <a:gd name="connsiteX3" fmla="*/ 8650 w 10016"/>
                    <a:gd name="connsiteY3" fmla="*/ 985 h 10000"/>
                    <a:gd name="connsiteX4" fmla="*/ 8866 w 10016"/>
                    <a:gd name="connsiteY4" fmla="*/ 1384 h 10000"/>
                    <a:gd name="connsiteX5" fmla="*/ 8866 w 10016"/>
                    <a:gd name="connsiteY5" fmla="*/ 3039 h 10000"/>
                    <a:gd name="connsiteX6" fmla="*/ 9946 w 10016"/>
                    <a:gd name="connsiteY6" fmla="*/ 4580 h 10000"/>
                    <a:gd name="connsiteX7" fmla="*/ 9729 w 10016"/>
                    <a:gd name="connsiteY7" fmla="*/ 5207 h 10000"/>
                    <a:gd name="connsiteX8" fmla="*/ 8866 w 10016"/>
                    <a:gd name="connsiteY8" fmla="*/ 5036 h 10000"/>
                    <a:gd name="connsiteX9" fmla="*/ 7570 w 10016"/>
                    <a:gd name="connsiteY9" fmla="*/ 3211 h 10000"/>
                    <a:gd name="connsiteX10" fmla="*/ 7570 w 10016"/>
                    <a:gd name="connsiteY10" fmla="*/ 2298 h 10000"/>
                    <a:gd name="connsiteX11" fmla="*/ 5844 w 10016"/>
                    <a:gd name="connsiteY11" fmla="*/ 4694 h 10000"/>
                    <a:gd name="connsiteX12" fmla="*/ 7499 w 10016"/>
                    <a:gd name="connsiteY12" fmla="*/ 7033 h 10000"/>
                    <a:gd name="connsiteX13" fmla="*/ 7499 w 10016"/>
                    <a:gd name="connsiteY13" fmla="*/ 9257 h 10000"/>
                    <a:gd name="connsiteX14" fmla="*/ 6636 w 10016"/>
                    <a:gd name="connsiteY14" fmla="*/ 10000 h 10000"/>
                    <a:gd name="connsiteX15" fmla="*/ 5844 w 10016"/>
                    <a:gd name="connsiteY15" fmla="*/ 9257 h 10000"/>
                    <a:gd name="connsiteX16" fmla="*/ 5844 w 10016"/>
                    <a:gd name="connsiteY16" fmla="*/ 7204 h 10000"/>
                    <a:gd name="connsiteX17" fmla="*/ 4548 w 10016"/>
                    <a:gd name="connsiteY17" fmla="*/ 5492 h 10000"/>
                    <a:gd name="connsiteX18" fmla="*/ 1599 w 10016"/>
                    <a:gd name="connsiteY18" fmla="*/ 9658 h 10000"/>
                    <a:gd name="connsiteX19" fmla="*/ 377 w 10016"/>
                    <a:gd name="connsiteY19" fmla="*/ 9886 h 10000"/>
                    <a:gd name="connsiteX20" fmla="*/ 16 w 10016"/>
                    <a:gd name="connsiteY20" fmla="*/ 8973 h 10000"/>
                    <a:gd name="connsiteX21" fmla="*/ 5053 w 10016"/>
                    <a:gd name="connsiteY21" fmla="*/ 2126 h 10000"/>
                    <a:gd name="connsiteX22" fmla="*/ 5773 w 10016"/>
                    <a:gd name="connsiteY22" fmla="*/ 1271 h 10000"/>
                    <a:gd name="connsiteX23" fmla="*/ 4262 w 10016"/>
                    <a:gd name="connsiteY23" fmla="*/ 1956 h 10000"/>
                    <a:gd name="connsiteX24" fmla="*/ 3255 w 10016"/>
                    <a:gd name="connsiteY24" fmla="*/ 3439 h 10000"/>
                    <a:gd name="connsiteX25" fmla="*/ 2318 w 10016"/>
                    <a:gd name="connsiteY25" fmla="*/ 3666 h 10000"/>
                    <a:gd name="connsiteX26" fmla="*/ 2175 w 10016"/>
                    <a:gd name="connsiteY26" fmla="*/ 2981 h 10000"/>
                    <a:gd name="connsiteX27" fmla="*/ 3380 w 10016"/>
                    <a:gd name="connsiteY27" fmla="*/ 1305 h 10000"/>
                    <a:gd name="connsiteX28" fmla="*/ 5917 w 10016"/>
                    <a:gd name="connsiteY28" fmla="*/ 72 h 10000"/>
                    <a:gd name="connsiteX0" fmla="*/ 5917 w 10016"/>
                    <a:gd name="connsiteY0" fmla="*/ 72 h 10000"/>
                    <a:gd name="connsiteX1" fmla="*/ 6636 w 10016"/>
                    <a:gd name="connsiteY1" fmla="*/ 72 h 10000"/>
                    <a:gd name="connsiteX2" fmla="*/ 6636 w 10016"/>
                    <a:gd name="connsiteY2" fmla="*/ 72 h 10000"/>
                    <a:gd name="connsiteX3" fmla="*/ 8650 w 10016"/>
                    <a:gd name="connsiteY3" fmla="*/ 985 h 10000"/>
                    <a:gd name="connsiteX4" fmla="*/ 8866 w 10016"/>
                    <a:gd name="connsiteY4" fmla="*/ 1384 h 10000"/>
                    <a:gd name="connsiteX5" fmla="*/ 8866 w 10016"/>
                    <a:gd name="connsiteY5" fmla="*/ 3039 h 10000"/>
                    <a:gd name="connsiteX6" fmla="*/ 9946 w 10016"/>
                    <a:gd name="connsiteY6" fmla="*/ 4580 h 10000"/>
                    <a:gd name="connsiteX7" fmla="*/ 9729 w 10016"/>
                    <a:gd name="connsiteY7" fmla="*/ 5207 h 10000"/>
                    <a:gd name="connsiteX8" fmla="*/ 8866 w 10016"/>
                    <a:gd name="connsiteY8" fmla="*/ 5036 h 10000"/>
                    <a:gd name="connsiteX9" fmla="*/ 7570 w 10016"/>
                    <a:gd name="connsiteY9" fmla="*/ 3211 h 10000"/>
                    <a:gd name="connsiteX10" fmla="*/ 7570 w 10016"/>
                    <a:gd name="connsiteY10" fmla="*/ 2298 h 10000"/>
                    <a:gd name="connsiteX11" fmla="*/ 5844 w 10016"/>
                    <a:gd name="connsiteY11" fmla="*/ 4694 h 10000"/>
                    <a:gd name="connsiteX12" fmla="*/ 7499 w 10016"/>
                    <a:gd name="connsiteY12" fmla="*/ 7033 h 10000"/>
                    <a:gd name="connsiteX13" fmla="*/ 7499 w 10016"/>
                    <a:gd name="connsiteY13" fmla="*/ 9257 h 10000"/>
                    <a:gd name="connsiteX14" fmla="*/ 6636 w 10016"/>
                    <a:gd name="connsiteY14" fmla="*/ 10000 h 10000"/>
                    <a:gd name="connsiteX15" fmla="*/ 5844 w 10016"/>
                    <a:gd name="connsiteY15" fmla="*/ 9257 h 10000"/>
                    <a:gd name="connsiteX16" fmla="*/ 5844 w 10016"/>
                    <a:gd name="connsiteY16" fmla="*/ 7204 h 10000"/>
                    <a:gd name="connsiteX17" fmla="*/ 4548 w 10016"/>
                    <a:gd name="connsiteY17" fmla="*/ 5492 h 10000"/>
                    <a:gd name="connsiteX18" fmla="*/ 1599 w 10016"/>
                    <a:gd name="connsiteY18" fmla="*/ 9658 h 10000"/>
                    <a:gd name="connsiteX19" fmla="*/ 377 w 10016"/>
                    <a:gd name="connsiteY19" fmla="*/ 9886 h 10000"/>
                    <a:gd name="connsiteX20" fmla="*/ 16 w 10016"/>
                    <a:gd name="connsiteY20" fmla="*/ 8973 h 10000"/>
                    <a:gd name="connsiteX21" fmla="*/ 5053 w 10016"/>
                    <a:gd name="connsiteY21" fmla="*/ 2126 h 10000"/>
                    <a:gd name="connsiteX22" fmla="*/ 5773 w 10016"/>
                    <a:gd name="connsiteY22" fmla="*/ 1271 h 10000"/>
                    <a:gd name="connsiteX23" fmla="*/ 4262 w 10016"/>
                    <a:gd name="connsiteY23" fmla="*/ 1956 h 10000"/>
                    <a:gd name="connsiteX24" fmla="*/ 3255 w 10016"/>
                    <a:gd name="connsiteY24" fmla="*/ 3439 h 10000"/>
                    <a:gd name="connsiteX25" fmla="*/ 2318 w 10016"/>
                    <a:gd name="connsiteY25" fmla="*/ 3666 h 10000"/>
                    <a:gd name="connsiteX26" fmla="*/ 2175 w 10016"/>
                    <a:gd name="connsiteY26" fmla="*/ 2981 h 10000"/>
                    <a:gd name="connsiteX27" fmla="*/ 3380 w 10016"/>
                    <a:gd name="connsiteY27" fmla="*/ 1305 h 10000"/>
                    <a:gd name="connsiteX28" fmla="*/ 5917 w 10016"/>
                    <a:gd name="connsiteY28" fmla="*/ 72 h 10000"/>
                    <a:gd name="connsiteX0" fmla="*/ 5917 w 10016"/>
                    <a:gd name="connsiteY0" fmla="*/ 72 h 10000"/>
                    <a:gd name="connsiteX1" fmla="*/ 6636 w 10016"/>
                    <a:gd name="connsiteY1" fmla="*/ 72 h 10000"/>
                    <a:gd name="connsiteX2" fmla="*/ 6636 w 10016"/>
                    <a:gd name="connsiteY2" fmla="*/ 72 h 10000"/>
                    <a:gd name="connsiteX3" fmla="*/ 8650 w 10016"/>
                    <a:gd name="connsiteY3" fmla="*/ 985 h 10000"/>
                    <a:gd name="connsiteX4" fmla="*/ 8866 w 10016"/>
                    <a:gd name="connsiteY4" fmla="*/ 1384 h 10000"/>
                    <a:gd name="connsiteX5" fmla="*/ 8866 w 10016"/>
                    <a:gd name="connsiteY5" fmla="*/ 3039 h 10000"/>
                    <a:gd name="connsiteX6" fmla="*/ 9946 w 10016"/>
                    <a:gd name="connsiteY6" fmla="*/ 4580 h 10000"/>
                    <a:gd name="connsiteX7" fmla="*/ 9729 w 10016"/>
                    <a:gd name="connsiteY7" fmla="*/ 5207 h 10000"/>
                    <a:gd name="connsiteX8" fmla="*/ 8866 w 10016"/>
                    <a:gd name="connsiteY8" fmla="*/ 5036 h 10000"/>
                    <a:gd name="connsiteX9" fmla="*/ 7570 w 10016"/>
                    <a:gd name="connsiteY9" fmla="*/ 3211 h 10000"/>
                    <a:gd name="connsiteX10" fmla="*/ 7570 w 10016"/>
                    <a:gd name="connsiteY10" fmla="*/ 2298 h 10000"/>
                    <a:gd name="connsiteX11" fmla="*/ 5844 w 10016"/>
                    <a:gd name="connsiteY11" fmla="*/ 4694 h 10000"/>
                    <a:gd name="connsiteX12" fmla="*/ 7499 w 10016"/>
                    <a:gd name="connsiteY12" fmla="*/ 7033 h 10000"/>
                    <a:gd name="connsiteX13" fmla="*/ 7499 w 10016"/>
                    <a:gd name="connsiteY13" fmla="*/ 9257 h 10000"/>
                    <a:gd name="connsiteX14" fmla="*/ 6636 w 10016"/>
                    <a:gd name="connsiteY14" fmla="*/ 10000 h 10000"/>
                    <a:gd name="connsiteX15" fmla="*/ 5844 w 10016"/>
                    <a:gd name="connsiteY15" fmla="*/ 9257 h 10000"/>
                    <a:gd name="connsiteX16" fmla="*/ 5844 w 10016"/>
                    <a:gd name="connsiteY16" fmla="*/ 7204 h 10000"/>
                    <a:gd name="connsiteX17" fmla="*/ 4548 w 10016"/>
                    <a:gd name="connsiteY17" fmla="*/ 5492 h 10000"/>
                    <a:gd name="connsiteX18" fmla="*/ 1599 w 10016"/>
                    <a:gd name="connsiteY18" fmla="*/ 9658 h 10000"/>
                    <a:gd name="connsiteX19" fmla="*/ 377 w 10016"/>
                    <a:gd name="connsiteY19" fmla="*/ 9886 h 10000"/>
                    <a:gd name="connsiteX20" fmla="*/ 16 w 10016"/>
                    <a:gd name="connsiteY20" fmla="*/ 8973 h 10000"/>
                    <a:gd name="connsiteX21" fmla="*/ 5053 w 10016"/>
                    <a:gd name="connsiteY21" fmla="*/ 2126 h 10000"/>
                    <a:gd name="connsiteX22" fmla="*/ 5773 w 10016"/>
                    <a:gd name="connsiteY22" fmla="*/ 1271 h 10000"/>
                    <a:gd name="connsiteX23" fmla="*/ 4262 w 10016"/>
                    <a:gd name="connsiteY23" fmla="*/ 1956 h 10000"/>
                    <a:gd name="connsiteX24" fmla="*/ 3255 w 10016"/>
                    <a:gd name="connsiteY24" fmla="*/ 3439 h 10000"/>
                    <a:gd name="connsiteX25" fmla="*/ 2318 w 10016"/>
                    <a:gd name="connsiteY25" fmla="*/ 3666 h 10000"/>
                    <a:gd name="connsiteX26" fmla="*/ 2175 w 10016"/>
                    <a:gd name="connsiteY26" fmla="*/ 2981 h 10000"/>
                    <a:gd name="connsiteX27" fmla="*/ 3380 w 10016"/>
                    <a:gd name="connsiteY27" fmla="*/ 1305 h 10000"/>
                    <a:gd name="connsiteX28" fmla="*/ 5917 w 10016"/>
                    <a:gd name="connsiteY28" fmla="*/ 72 h 10000"/>
                    <a:gd name="connsiteX0" fmla="*/ 5917 w 10016"/>
                    <a:gd name="connsiteY0" fmla="*/ 72 h 10000"/>
                    <a:gd name="connsiteX1" fmla="*/ 6636 w 10016"/>
                    <a:gd name="connsiteY1" fmla="*/ 72 h 10000"/>
                    <a:gd name="connsiteX2" fmla="*/ 6636 w 10016"/>
                    <a:gd name="connsiteY2" fmla="*/ 72 h 10000"/>
                    <a:gd name="connsiteX3" fmla="*/ 8650 w 10016"/>
                    <a:gd name="connsiteY3" fmla="*/ 985 h 10000"/>
                    <a:gd name="connsiteX4" fmla="*/ 8866 w 10016"/>
                    <a:gd name="connsiteY4" fmla="*/ 1384 h 10000"/>
                    <a:gd name="connsiteX5" fmla="*/ 8866 w 10016"/>
                    <a:gd name="connsiteY5" fmla="*/ 3039 h 10000"/>
                    <a:gd name="connsiteX6" fmla="*/ 9946 w 10016"/>
                    <a:gd name="connsiteY6" fmla="*/ 4580 h 10000"/>
                    <a:gd name="connsiteX7" fmla="*/ 9729 w 10016"/>
                    <a:gd name="connsiteY7" fmla="*/ 5207 h 10000"/>
                    <a:gd name="connsiteX8" fmla="*/ 8866 w 10016"/>
                    <a:gd name="connsiteY8" fmla="*/ 5036 h 10000"/>
                    <a:gd name="connsiteX9" fmla="*/ 7570 w 10016"/>
                    <a:gd name="connsiteY9" fmla="*/ 3211 h 10000"/>
                    <a:gd name="connsiteX10" fmla="*/ 7570 w 10016"/>
                    <a:gd name="connsiteY10" fmla="*/ 2298 h 10000"/>
                    <a:gd name="connsiteX11" fmla="*/ 5844 w 10016"/>
                    <a:gd name="connsiteY11" fmla="*/ 4694 h 10000"/>
                    <a:gd name="connsiteX12" fmla="*/ 7499 w 10016"/>
                    <a:gd name="connsiteY12" fmla="*/ 7033 h 10000"/>
                    <a:gd name="connsiteX13" fmla="*/ 7499 w 10016"/>
                    <a:gd name="connsiteY13" fmla="*/ 9257 h 10000"/>
                    <a:gd name="connsiteX14" fmla="*/ 6636 w 10016"/>
                    <a:gd name="connsiteY14" fmla="*/ 10000 h 10000"/>
                    <a:gd name="connsiteX15" fmla="*/ 5844 w 10016"/>
                    <a:gd name="connsiteY15" fmla="*/ 9257 h 10000"/>
                    <a:gd name="connsiteX16" fmla="*/ 5844 w 10016"/>
                    <a:gd name="connsiteY16" fmla="*/ 7204 h 10000"/>
                    <a:gd name="connsiteX17" fmla="*/ 4548 w 10016"/>
                    <a:gd name="connsiteY17" fmla="*/ 5492 h 10000"/>
                    <a:gd name="connsiteX18" fmla="*/ 1599 w 10016"/>
                    <a:gd name="connsiteY18" fmla="*/ 9658 h 10000"/>
                    <a:gd name="connsiteX19" fmla="*/ 377 w 10016"/>
                    <a:gd name="connsiteY19" fmla="*/ 9886 h 10000"/>
                    <a:gd name="connsiteX20" fmla="*/ 16 w 10016"/>
                    <a:gd name="connsiteY20" fmla="*/ 8973 h 10000"/>
                    <a:gd name="connsiteX21" fmla="*/ 5053 w 10016"/>
                    <a:gd name="connsiteY21" fmla="*/ 2126 h 10000"/>
                    <a:gd name="connsiteX22" fmla="*/ 5773 w 10016"/>
                    <a:gd name="connsiteY22" fmla="*/ 1271 h 10000"/>
                    <a:gd name="connsiteX23" fmla="*/ 4262 w 10016"/>
                    <a:gd name="connsiteY23" fmla="*/ 1956 h 10000"/>
                    <a:gd name="connsiteX24" fmla="*/ 3255 w 10016"/>
                    <a:gd name="connsiteY24" fmla="*/ 3439 h 10000"/>
                    <a:gd name="connsiteX25" fmla="*/ 2318 w 10016"/>
                    <a:gd name="connsiteY25" fmla="*/ 3666 h 10000"/>
                    <a:gd name="connsiteX26" fmla="*/ 2175 w 10016"/>
                    <a:gd name="connsiteY26" fmla="*/ 2981 h 10000"/>
                    <a:gd name="connsiteX27" fmla="*/ 3380 w 10016"/>
                    <a:gd name="connsiteY27" fmla="*/ 1305 h 10000"/>
                    <a:gd name="connsiteX28" fmla="*/ 5917 w 10016"/>
                    <a:gd name="connsiteY28" fmla="*/ 72 h 10000"/>
                    <a:gd name="connsiteX0" fmla="*/ 5917 w 10016"/>
                    <a:gd name="connsiteY0" fmla="*/ 72 h 10000"/>
                    <a:gd name="connsiteX1" fmla="*/ 6636 w 10016"/>
                    <a:gd name="connsiteY1" fmla="*/ 72 h 10000"/>
                    <a:gd name="connsiteX2" fmla="*/ 6636 w 10016"/>
                    <a:gd name="connsiteY2" fmla="*/ 72 h 10000"/>
                    <a:gd name="connsiteX3" fmla="*/ 8650 w 10016"/>
                    <a:gd name="connsiteY3" fmla="*/ 985 h 10000"/>
                    <a:gd name="connsiteX4" fmla="*/ 8866 w 10016"/>
                    <a:gd name="connsiteY4" fmla="*/ 1384 h 10000"/>
                    <a:gd name="connsiteX5" fmla="*/ 8866 w 10016"/>
                    <a:gd name="connsiteY5" fmla="*/ 3039 h 10000"/>
                    <a:gd name="connsiteX6" fmla="*/ 9946 w 10016"/>
                    <a:gd name="connsiteY6" fmla="*/ 4580 h 10000"/>
                    <a:gd name="connsiteX7" fmla="*/ 9729 w 10016"/>
                    <a:gd name="connsiteY7" fmla="*/ 5207 h 10000"/>
                    <a:gd name="connsiteX8" fmla="*/ 8866 w 10016"/>
                    <a:gd name="connsiteY8" fmla="*/ 5036 h 10000"/>
                    <a:gd name="connsiteX9" fmla="*/ 7570 w 10016"/>
                    <a:gd name="connsiteY9" fmla="*/ 3211 h 10000"/>
                    <a:gd name="connsiteX10" fmla="*/ 7570 w 10016"/>
                    <a:gd name="connsiteY10" fmla="*/ 2298 h 10000"/>
                    <a:gd name="connsiteX11" fmla="*/ 5844 w 10016"/>
                    <a:gd name="connsiteY11" fmla="*/ 4694 h 10000"/>
                    <a:gd name="connsiteX12" fmla="*/ 7499 w 10016"/>
                    <a:gd name="connsiteY12" fmla="*/ 7033 h 10000"/>
                    <a:gd name="connsiteX13" fmla="*/ 7499 w 10016"/>
                    <a:gd name="connsiteY13" fmla="*/ 9257 h 10000"/>
                    <a:gd name="connsiteX14" fmla="*/ 6636 w 10016"/>
                    <a:gd name="connsiteY14" fmla="*/ 10000 h 10000"/>
                    <a:gd name="connsiteX15" fmla="*/ 5844 w 10016"/>
                    <a:gd name="connsiteY15" fmla="*/ 9257 h 10000"/>
                    <a:gd name="connsiteX16" fmla="*/ 5844 w 10016"/>
                    <a:gd name="connsiteY16" fmla="*/ 7204 h 10000"/>
                    <a:gd name="connsiteX17" fmla="*/ 4548 w 10016"/>
                    <a:gd name="connsiteY17" fmla="*/ 5492 h 10000"/>
                    <a:gd name="connsiteX18" fmla="*/ 1599 w 10016"/>
                    <a:gd name="connsiteY18" fmla="*/ 9658 h 10000"/>
                    <a:gd name="connsiteX19" fmla="*/ 377 w 10016"/>
                    <a:gd name="connsiteY19" fmla="*/ 9886 h 10000"/>
                    <a:gd name="connsiteX20" fmla="*/ 16 w 10016"/>
                    <a:gd name="connsiteY20" fmla="*/ 8973 h 10000"/>
                    <a:gd name="connsiteX21" fmla="*/ 5053 w 10016"/>
                    <a:gd name="connsiteY21" fmla="*/ 2126 h 10000"/>
                    <a:gd name="connsiteX22" fmla="*/ 5773 w 10016"/>
                    <a:gd name="connsiteY22" fmla="*/ 1271 h 10000"/>
                    <a:gd name="connsiteX23" fmla="*/ 4262 w 10016"/>
                    <a:gd name="connsiteY23" fmla="*/ 1956 h 10000"/>
                    <a:gd name="connsiteX24" fmla="*/ 3255 w 10016"/>
                    <a:gd name="connsiteY24" fmla="*/ 3439 h 10000"/>
                    <a:gd name="connsiteX25" fmla="*/ 2318 w 10016"/>
                    <a:gd name="connsiteY25" fmla="*/ 3666 h 10000"/>
                    <a:gd name="connsiteX26" fmla="*/ 2175 w 10016"/>
                    <a:gd name="connsiteY26" fmla="*/ 2981 h 10000"/>
                    <a:gd name="connsiteX27" fmla="*/ 3380 w 10016"/>
                    <a:gd name="connsiteY27" fmla="*/ 1305 h 10000"/>
                    <a:gd name="connsiteX28" fmla="*/ 5917 w 10016"/>
                    <a:gd name="connsiteY28" fmla="*/ 72 h 10000"/>
                    <a:gd name="connsiteX0" fmla="*/ 5967 w 10066"/>
                    <a:gd name="connsiteY0" fmla="*/ 72 h 10000"/>
                    <a:gd name="connsiteX1" fmla="*/ 6686 w 10066"/>
                    <a:gd name="connsiteY1" fmla="*/ 72 h 10000"/>
                    <a:gd name="connsiteX2" fmla="*/ 6686 w 10066"/>
                    <a:gd name="connsiteY2" fmla="*/ 72 h 10000"/>
                    <a:gd name="connsiteX3" fmla="*/ 8700 w 10066"/>
                    <a:gd name="connsiteY3" fmla="*/ 985 h 10000"/>
                    <a:gd name="connsiteX4" fmla="*/ 8916 w 10066"/>
                    <a:gd name="connsiteY4" fmla="*/ 1384 h 10000"/>
                    <a:gd name="connsiteX5" fmla="*/ 8916 w 10066"/>
                    <a:gd name="connsiteY5" fmla="*/ 3039 h 10000"/>
                    <a:gd name="connsiteX6" fmla="*/ 9996 w 10066"/>
                    <a:gd name="connsiteY6" fmla="*/ 4580 h 10000"/>
                    <a:gd name="connsiteX7" fmla="*/ 9779 w 10066"/>
                    <a:gd name="connsiteY7" fmla="*/ 5207 h 10000"/>
                    <a:gd name="connsiteX8" fmla="*/ 8916 w 10066"/>
                    <a:gd name="connsiteY8" fmla="*/ 5036 h 10000"/>
                    <a:gd name="connsiteX9" fmla="*/ 7620 w 10066"/>
                    <a:gd name="connsiteY9" fmla="*/ 3211 h 10000"/>
                    <a:gd name="connsiteX10" fmla="*/ 7620 w 10066"/>
                    <a:gd name="connsiteY10" fmla="*/ 2298 h 10000"/>
                    <a:gd name="connsiteX11" fmla="*/ 5894 w 10066"/>
                    <a:gd name="connsiteY11" fmla="*/ 4694 h 10000"/>
                    <a:gd name="connsiteX12" fmla="*/ 7549 w 10066"/>
                    <a:gd name="connsiteY12" fmla="*/ 7033 h 10000"/>
                    <a:gd name="connsiteX13" fmla="*/ 7549 w 10066"/>
                    <a:gd name="connsiteY13" fmla="*/ 9257 h 10000"/>
                    <a:gd name="connsiteX14" fmla="*/ 6686 w 10066"/>
                    <a:gd name="connsiteY14" fmla="*/ 10000 h 10000"/>
                    <a:gd name="connsiteX15" fmla="*/ 5894 w 10066"/>
                    <a:gd name="connsiteY15" fmla="*/ 9257 h 10000"/>
                    <a:gd name="connsiteX16" fmla="*/ 5894 w 10066"/>
                    <a:gd name="connsiteY16" fmla="*/ 7204 h 10000"/>
                    <a:gd name="connsiteX17" fmla="*/ 4598 w 10066"/>
                    <a:gd name="connsiteY17" fmla="*/ 5492 h 10000"/>
                    <a:gd name="connsiteX18" fmla="*/ 1649 w 10066"/>
                    <a:gd name="connsiteY18" fmla="*/ 9658 h 10000"/>
                    <a:gd name="connsiteX19" fmla="*/ 427 w 10066"/>
                    <a:gd name="connsiteY19" fmla="*/ 9886 h 10000"/>
                    <a:gd name="connsiteX20" fmla="*/ 66 w 10066"/>
                    <a:gd name="connsiteY20" fmla="*/ 8973 h 10000"/>
                    <a:gd name="connsiteX21" fmla="*/ 5103 w 10066"/>
                    <a:gd name="connsiteY21" fmla="*/ 2126 h 10000"/>
                    <a:gd name="connsiteX22" fmla="*/ 5823 w 10066"/>
                    <a:gd name="connsiteY22" fmla="*/ 1271 h 10000"/>
                    <a:gd name="connsiteX23" fmla="*/ 4312 w 10066"/>
                    <a:gd name="connsiteY23" fmla="*/ 1956 h 10000"/>
                    <a:gd name="connsiteX24" fmla="*/ 3305 w 10066"/>
                    <a:gd name="connsiteY24" fmla="*/ 3439 h 10000"/>
                    <a:gd name="connsiteX25" fmla="*/ 2368 w 10066"/>
                    <a:gd name="connsiteY25" fmla="*/ 3666 h 10000"/>
                    <a:gd name="connsiteX26" fmla="*/ 2225 w 10066"/>
                    <a:gd name="connsiteY26" fmla="*/ 2981 h 10000"/>
                    <a:gd name="connsiteX27" fmla="*/ 3430 w 10066"/>
                    <a:gd name="connsiteY27" fmla="*/ 1305 h 10000"/>
                    <a:gd name="connsiteX28" fmla="*/ 5967 w 10066"/>
                    <a:gd name="connsiteY28" fmla="*/ 72 h 10000"/>
                    <a:gd name="connsiteX0" fmla="*/ 5978 w 10077"/>
                    <a:gd name="connsiteY0" fmla="*/ 72 h 10000"/>
                    <a:gd name="connsiteX1" fmla="*/ 6697 w 10077"/>
                    <a:gd name="connsiteY1" fmla="*/ 72 h 10000"/>
                    <a:gd name="connsiteX2" fmla="*/ 6697 w 10077"/>
                    <a:gd name="connsiteY2" fmla="*/ 72 h 10000"/>
                    <a:gd name="connsiteX3" fmla="*/ 8711 w 10077"/>
                    <a:gd name="connsiteY3" fmla="*/ 985 h 10000"/>
                    <a:gd name="connsiteX4" fmla="*/ 8927 w 10077"/>
                    <a:gd name="connsiteY4" fmla="*/ 1384 h 10000"/>
                    <a:gd name="connsiteX5" fmla="*/ 8927 w 10077"/>
                    <a:gd name="connsiteY5" fmla="*/ 3039 h 10000"/>
                    <a:gd name="connsiteX6" fmla="*/ 10007 w 10077"/>
                    <a:gd name="connsiteY6" fmla="*/ 4580 h 10000"/>
                    <a:gd name="connsiteX7" fmla="*/ 9790 w 10077"/>
                    <a:gd name="connsiteY7" fmla="*/ 5207 h 10000"/>
                    <a:gd name="connsiteX8" fmla="*/ 8927 w 10077"/>
                    <a:gd name="connsiteY8" fmla="*/ 5036 h 10000"/>
                    <a:gd name="connsiteX9" fmla="*/ 7631 w 10077"/>
                    <a:gd name="connsiteY9" fmla="*/ 3211 h 10000"/>
                    <a:gd name="connsiteX10" fmla="*/ 7631 w 10077"/>
                    <a:gd name="connsiteY10" fmla="*/ 2298 h 10000"/>
                    <a:gd name="connsiteX11" fmla="*/ 5905 w 10077"/>
                    <a:gd name="connsiteY11" fmla="*/ 4694 h 10000"/>
                    <a:gd name="connsiteX12" fmla="*/ 7560 w 10077"/>
                    <a:gd name="connsiteY12" fmla="*/ 7033 h 10000"/>
                    <a:gd name="connsiteX13" fmla="*/ 7560 w 10077"/>
                    <a:gd name="connsiteY13" fmla="*/ 9257 h 10000"/>
                    <a:gd name="connsiteX14" fmla="*/ 6697 w 10077"/>
                    <a:gd name="connsiteY14" fmla="*/ 10000 h 10000"/>
                    <a:gd name="connsiteX15" fmla="*/ 5905 w 10077"/>
                    <a:gd name="connsiteY15" fmla="*/ 9257 h 10000"/>
                    <a:gd name="connsiteX16" fmla="*/ 5905 w 10077"/>
                    <a:gd name="connsiteY16" fmla="*/ 7204 h 10000"/>
                    <a:gd name="connsiteX17" fmla="*/ 4609 w 10077"/>
                    <a:gd name="connsiteY17" fmla="*/ 5492 h 10000"/>
                    <a:gd name="connsiteX18" fmla="*/ 1660 w 10077"/>
                    <a:gd name="connsiteY18" fmla="*/ 9658 h 10000"/>
                    <a:gd name="connsiteX19" fmla="*/ 438 w 10077"/>
                    <a:gd name="connsiteY19" fmla="*/ 9886 h 10000"/>
                    <a:gd name="connsiteX20" fmla="*/ 77 w 10077"/>
                    <a:gd name="connsiteY20" fmla="*/ 8973 h 10000"/>
                    <a:gd name="connsiteX21" fmla="*/ 5114 w 10077"/>
                    <a:gd name="connsiteY21" fmla="*/ 2126 h 10000"/>
                    <a:gd name="connsiteX22" fmla="*/ 5834 w 10077"/>
                    <a:gd name="connsiteY22" fmla="*/ 1271 h 10000"/>
                    <a:gd name="connsiteX23" fmla="*/ 4323 w 10077"/>
                    <a:gd name="connsiteY23" fmla="*/ 1956 h 10000"/>
                    <a:gd name="connsiteX24" fmla="*/ 3316 w 10077"/>
                    <a:gd name="connsiteY24" fmla="*/ 3439 h 10000"/>
                    <a:gd name="connsiteX25" fmla="*/ 2379 w 10077"/>
                    <a:gd name="connsiteY25" fmla="*/ 3666 h 10000"/>
                    <a:gd name="connsiteX26" fmla="*/ 2236 w 10077"/>
                    <a:gd name="connsiteY26" fmla="*/ 2981 h 10000"/>
                    <a:gd name="connsiteX27" fmla="*/ 3441 w 10077"/>
                    <a:gd name="connsiteY27" fmla="*/ 1305 h 10000"/>
                    <a:gd name="connsiteX28" fmla="*/ 5978 w 10077"/>
                    <a:gd name="connsiteY28" fmla="*/ 72 h 10000"/>
                    <a:gd name="connsiteX0" fmla="*/ 5978 w 10077"/>
                    <a:gd name="connsiteY0" fmla="*/ 72 h 10000"/>
                    <a:gd name="connsiteX1" fmla="*/ 6697 w 10077"/>
                    <a:gd name="connsiteY1" fmla="*/ 72 h 10000"/>
                    <a:gd name="connsiteX2" fmla="*/ 6697 w 10077"/>
                    <a:gd name="connsiteY2" fmla="*/ 72 h 10000"/>
                    <a:gd name="connsiteX3" fmla="*/ 8711 w 10077"/>
                    <a:gd name="connsiteY3" fmla="*/ 985 h 10000"/>
                    <a:gd name="connsiteX4" fmla="*/ 8927 w 10077"/>
                    <a:gd name="connsiteY4" fmla="*/ 1384 h 10000"/>
                    <a:gd name="connsiteX5" fmla="*/ 8927 w 10077"/>
                    <a:gd name="connsiteY5" fmla="*/ 3039 h 10000"/>
                    <a:gd name="connsiteX6" fmla="*/ 10007 w 10077"/>
                    <a:gd name="connsiteY6" fmla="*/ 4580 h 10000"/>
                    <a:gd name="connsiteX7" fmla="*/ 9790 w 10077"/>
                    <a:gd name="connsiteY7" fmla="*/ 5207 h 10000"/>
                    <a:gd name="connsiteX8" fmla="*/ 8927 w 10077"/>
                    <a:gd name="connsiteY8" fmla="*/ 5036 h 10000"/>
                    <a:gd name="connsiteX9" fmla="*/ 7631 w 10077"/>
                    <a:gd name="connsiteY9" fmla="*/ 3211 h 10000"/>
                    <a:gd name="connsiteX10" fmla="*/ 7631 w 10077"/>
                    <a:gd name="connsiteY10" fmla="*/ 2298 h 10000"/>
                    <a:gd name="connsiteX11" fmla="*/ 5905 w 10077"/>
                    <a:gd name="connsiteY11" fmla="*/ 4694 h 10000"/>
                    <a:gd name="connsiteX12" fmla="*/ 7560 w 10077"/>
                    <a:gd name="connsiteY12" fmla="*/ 7033 h 10000"/>
                    <a:gd name="connsiteX13" fmla="*/ 7560 w 10077"/>
                    <a:gd name="connsiteY13" fmla="*/ 9257 h 10000"/>
                    <a:gd name="connsiteX14" fmla="*/ 6697 w 10077"/>
                    <a:gd name="connsiteY14" fmla="*/ 10000 h 10000"/>
                    <a:gd name="connsiteX15" fmla="*/ 5905 w 10077"/>
                    <a:gd name="connsiteY15" fmla="*/ 9257 h 10000"/>
                    <a:gd name="connsiteX16" fmla="*/ 5905 w 10077"/>
                    <a:gd name="connsiteY16" fmla="*/ 7204 h 10000"/>
                    <a:gd name="connsiteX17" fmla="*/ 4609 w 10077"/>
                    <a:gd name="connsiteY17" fmla="*/ 5492 h 10000"/>
                    <a:gd name="connsiteX18" fmla="*/ 1660 w 10077"/>
                    <a:gd name="connsiteY18" fmla="*/ 9658 h 10000"/>
                    <a:gd name="connsiteX19" fmla="*/ 438 w 10077"/>
                    <a:gd name="connsiteY19" fmla="*/ 9886 h 10000"/>
                    <a:gd name="connsiteX20" fmla="*/ 77 w 10077"/>
                    <a:gd name="connsiteY20" fmla="*/ 8973 h 10000"/>
                    <a:gd name="connsiteX21" fmla="*/ 5114 w 10077"/>
                    <a:gd name="connsiteY21" fmla="*/ 2126 h 10000"/>
                    <a:gd name="connsiteX22" fmla="*/ 5834 w 10077"/>
                    <a:gd name="connsiteY22" fmla="*/ 1271 h 10000"/>
                    <a:gd name="connsiteX23" fmla="*/ 4323 w 10077"/>
                    <a:gd name="connsiteY23" fmla="*/ 1956 h 10000"/>
                    <a:gd name="connsiteX24" fmla="*/ 3316 w 10077"/>
                    <a:gd name="connsiteY24" fmla="*/ 3439 h 10000"/>
                    <a:gd name="connsiteX25" fmla="*/ 2379 w 10077"/>
                    <a:gd name="connsiteY25" fmla="*/ 3666 h 10000"/>
                    <a:gd name="connsiteX26" fmla="*/ 2236 w 10077"/>
                    <a:gd name="connsiteY26" fmla="*/ 2981 h 10000"/>
                    <a:gd name="connsiteX27" fmla="*/ 3441 w 10077"/>
                    <a:gd name="connsiteY27" fmla="*/ 1305 h 10000"/>
                    <a:gd name="connsiteX28" fmla="*/ 5978 w 10077"/>
                    <a:gd name="connsiteY28" fmla="*/ 72 h 10000"/>
                    <a:gd name="connsiteX0" fmla="*/ 5978 w 10077"/>
                    <a:gd name="connsiteY0" fmla="*/ 72 h 10000"/>
                    <a:gd name="connsiteX1" fmla="*/ 6697 w 10077"/>
                    <a:gd name="connsiteY1" fmla="*/ 72 h 10000"/>
                    <a:gd name="connsiteX2" fmla="*/ 6697 w 10077"/>
                    <a:gd name="connsiteY2" fmla="*/ 72 h 10000"/>
                    <a:gd name="connsiteX3" fmla="*/ 8711 w 10077"/>
                    <a:gd name="connsiteY3" fmla="*/ 985 h 10000"/>
                    <a:gd name="connsiteX4" fmla="*/ 8927 w 10077"/>
                    <a:gd name="connsiteY4" fmla="*/ 1384 h 10000"/>
                    <a:gd name="connsiteX5" fmla="*/ 8927 w 10077"/>
                    <a:gd name="connsiteY5" fmla="*/ 3039 h 10000"/>
                    <a:gd name="connsiteX6" fmla="*/ 10007 w 10077"/>
                    <a:gd name="connsiteY6" fmla="*/ 4580 h 10000"/>
                    <a:gd name="connsiteX7" fmla="*/ 9790 w 10077"/>
                    <a:gd name="connsiteY7" fmla="*/ 5207 h 10000"/>
                    <a:gd name="connsiteX8" fmla="*/ 8927 w 10077"/>
                    <a:gd name="connsiteY8" fmla="*/ 5036 h 10000"/>
                    <a:gd name="connsiteX9" fmla="*/ 7631 w 10077"/>
                    <a:gd name="connsiteY9" fmla="*/ 3211 h 10000"/>
                    <a:gd name="connsiteX10" fmla="*/ 7631 w 10077"/>
                    <a:gd name="connsiteY10" fmla="*/ 2298 h 10000"/>
                    <a:gd name="connsiteX11" fmla="*/ 5905 w 10077"/>
                    <a:gd name="connsiteY11" fmla="*/ 4694 h 10000"/>
                    <a:gd name="connsiteX12" fmla="*/ 7560 w 10077"/>
                    <a:gd name="connsiteY12" fmla="*/ 7033 h 10000"/>
                    <a:gd name="connsiteX13" fmla="*/ 7560 w 10077"/>
                    <a:gd name="connsiteY13" fmla="*/ 9257 h 10000"/>
                    <a:gd name="connsiteX14" fmla="*/ 6697 w 10077"/>
                    <a:gd name="connsiteY14" fmla="*/ 10000 h 10000"/>
                    <a:gd name="connsiteX15" fmla="*/ 5905 w 10077"/>
                    <a:gd name="connsiteY15" fmla="*/ 9257 h 10000"/>
                    <a:gd name="connsiteX16" fmla="*/ 5905 w 10077"/>
                    <a:gd name="connsiteY16" fmla="*/ 7204 h 10000"/>
                    <a:gd name="connsiteX17" fmla="*/ 4609 w 10077"/>
                    <a:gd name="connsiteY17" fmla="*/ 5492 h 10000"/>
                    <a:gd name="connsiteX18" fmla="*/ 1660 w 10077"/>
                    <a:gd name="connsiteY18" fmla="*/ 9658 h 10000"/>
                    <a:gd name="connsiteX19" fmla="*/ 438 w 10077"/>
                    <a:gd name="connsiteY19" fmla="*/ 9886 h 10000"/>
                    <a:gd name="connsiteX20" fmla="*/ 77 w 10077"/>
                    <a:gd name="connsiteY20" fmla="*/ 8973 h 10000"/>
                    <a:gd name="connsiteX21" fmla="*/ 5114 w 10077"/>
                    <a:gd name="connsiteY21" fmla="*/ 2126 h 10000"/>
                    <a:gd name="connsiteX22" fmla="*/ 5834 w 10077"/>
                    <a:gd name="connsiteY22" fmla="*/ 1271 h 10000"/>
                    <a:gd name="connsiteX23" fmla="*/ 4323 w 10077"/>
                    <a:gd name="connsiteY23" fmla="*/ 1956 h 10000"/>
                    <a:gd name="connsiteX24" fmla="*/ 3316 w 10077"/>
                    <a:gd name="connsiteY24" fmla="*/ 3439 h 10000"/>
                    <a:gd name="connsiteX25" fmla="*/ 2379 w 10077"/>
                    <a:gd name="connsiteY25" fmla="*/ 3666 h 10000"/>
                    <a:gd name="connsiteX26" fmla="*/ 2236 w 10077"/>
                    <a:gd name="connsiteY26" fmla="*/ 2981 h 10000"/>
                    <a:gd name="connsiteX27" fmla="*/ 3441 w 10077"/>
                    <a:gd name="connsiteY27" fmla="*/ 1305 h 10000"/>
                    <a:gd name="connsiteX28" fmla="*/ 5978 w 10077"/>
                    <a:gd name="connsiteY28" fmla="*/ 72 h 10000"/>
                    <a:gd name="connsiteX0" fmla="*/ 5983 w 10082"/>
                    <a:gd name="connsiteY0" fmla="*/ 72 h 10000"/>
                    <a:gd name="connsiteX1" fmla="*/ 6702 w 10082"/>
                    <a:gd name="connsiteY1" fmla="*/ 72 h 10000"/>
                    <a:gd name="connsiteX2" fmla="*/ 6702 w 10082"/>
                    <a:gd name="connsiteY2" fmla="*/ 72 h 10000"/>
                    <a:gd name="connsiteX3" fmla="*/ 8716 w 10082"/>
                    <a:gd name="connsiteY3" fmla="*/ 985 h 10000"/>
                    <a:gd name="connsiteX4" fmla="*/ 8932 w 10082"/>
                    <a:gd name="connsiteY4" fmla="*/ 1384 h 10000"/>
                    <a:gd name="connsiteX5" fmla="*/ 8932 w 10082"/>
                    <a:gd name="connsiteY5" fmla="*/ 3039 h 10000"/>
                    <a:gd name="connsiteX6" fmla="*/ 10012 w 10082"/>
                    <a:gd name="connsiteY6" fmla="*/ 4580 h 10000"/>
                    <a:gd name="connsiteX7" fmla="*/ 9795 w 10082"/>
                    <a:gd name="connsiteY7" fmla="*/ 5207 h 10000"/>
                    <a:gd name="connsiteX8" fmla="*/ 8932 w 10082"/>
                    <a:gd name="connsiteY8" fmla="*/ 5036 h 10000"/>
                    <a:gd name="connsiteX9" fmla="*/ 7636 w 10082"/>
                    <a:gd name="connsiteY9" fmla="*/ 3211 h 10000"/>
                    <a:gd name="connsiteX10" fmla="*/ 7636 w 10082"/>
                    <a:gd name="connsiteY10" fmla="*/ 2298 h 10000"/>
                    <a:gd name="connsiteX11" fmla="*/ 5910 w 10082"/>
                    <a:gd name="connsiteY11" fmla="*/ 4694 h 10000"/>
                    <a:gd name="connsiteX12" fmla="*/ 7565 w 10082"/>
                    <a:gd name="connsiteY12" fmla="*/ 7033 h 10000"/>
                    <a:gd name="connsiteX13" fmla="*/ 7565 w 10082"/>
                    <a:gd name="connsiteY13" fmla="*/ 9257 h 10000"/>
                    <a:gd name="connsiteX14" fmla="*/ 6702 w 10082"/>
                    <a:gd name="connsiteY14" fmla="*/ 10000 h 10000"/>
                    <a:gd name="connsiteX15" fmla="*/ 5910 w 10082"/>
                    <a:gd name="connsiteY15" fmla="*/ 9257 h 10000"/>
                    <a:gd name="connsiteX16" fmla="*/ 5910 w 10082"/>
                    <a:gd name="connsiteY16" fmla="*/ 7204 h 10000"/>
                    <a:gd name="connsiteX17" fmla="*/ 4614 w 10082"/>
                    <a:gd name="connsiteY17" fmla="*/ 5492 h 10000"/>
                    <a:gd name="connsiteX18" fmla="*/ 1665 w 10082"/>
                    <a:gd name="connsiteY18" fmla="*/ 9658 h 10000"/>
                    <a:gd name="connsiteX19" fmla="*/ 407 w 10082"/>
                    <a:gd name="connsiteY19" fmla="*/ 9865 h 10000"/>
                    <a:gd name="connsiteX20" fmla="*/ 82 w 10082"/>
                    <a:gd name="connsiteY20" fmla="*/ 8973 h 10000"/>
                    <a:gd name="connsiteX21" fmla="*/ 5119 w 10082"/>
                    <a:gd name="connsiteY21" fmla="*/ 2126 h 10000"/>
                    <a:gd name="connsiteX22" fmla="*/ 5839 w 10082"/>
                    <a:gd name="connsiteY22" fmla="*/ 1271 h 10000"/>
                    <a:gd name="connsiteX23" fmla="*/ 4328 w 10082"/>
                    <a:gd name="connsiteY23" fmla="*/ 1956 h 10000"/>
                    <a:gd name="connsiteX24" fmla="*/ 3321 w 10082"/>
                    <a:gd name="connsiteY24" fmla="*/ 3439 h 10000"/>
                    <a:gd name="connsiteX25" fmla="*/ 2384 w 10082"/>
                    <a:gd name="connsiteY25" fmla="*/ 3666 h 10000"/>
                    <a:gd name="connsiteX26" fmla="*/ 2241 w 10082"/>
                    <a:gd name="connsiteY26" fmla="*/ 2981 h 10000"/>
                    <a:gd name="connsiteX27" fmla="*/ 3446 w 10082"/>
                    <a:gd name="connsiteY27" fmla="*/ 1305 h 10000"/>
                    <a:gd name="connsiteX28" fmla="*/ 5983 w 10082"/>
                    <a:gd name="connsiteY28" fmla="*/ 72 h 10000"/>
                    <a:gd name="connsiteX0" fmla="*/ 5982 w 10081"/>
                    <a:gd name="connsiteY0" fmla="*/ 72 h 10000"/>
                    <a:gd name="connsiteX1" fmla="*/ 6701 w 10081"/>
                    <a:gd name="connsiteY1" fmla="*/ 72 h 10000"/>
                    <a:gd name="connsiteX2" fmla="*/ 6701 w 10081"/>
                    <a:gd name="connsiteY2" fmla="*/ 72 h 10000"/>
                    <a:gd name="connsiteX3" fmla="*/ 8715 w 10081"/>
                    <a:gd name="connsiteY3" fmla="*/ 985 h 10000"/>
                    <a:gd name="connsiteX4" fmla="*/ 8931 w 10081"/>
                    <a:gd name="connsiteY4" fmla="*/ 1384 h 10000"/>
                    <a:gd name="connsiteX5" fmla="*/ 8931 w 10081"/>
                    <a:gd name="connsiteY5" fmla="*/ 3039 h 10000"/>
                    <a:gd name="connsiteX6" fmla="*/ 10011 w 10081"/>
                    <a:gd name="connsiteY6" fmla="*/ 4580 h 10000"/>
                    <a:gd name="connsiteX7" fmla="*/ 9794 w 10081"/>
                    <a:gd name="connsiteY7" fmla="*/ 5207 h 10000"/>
                    <a:gd name="connsiteX8" fmla="*/ 8931 w 10081"/>
                    <a:gd name="connsiteY8" fmla="*/ 5036 h 10000"/>
                    <a:gd name="connsiteX9" fmla="*/ 7635 w 10081"/>
                    <a:gd name="connsiteY9" fmla="*/ 3211 h 10000"/>
                    <a:gd name="connsiteX10" fmla="*/ 7635 w 10081"/>
                    <a:gd name="connsiteY10" fmla="*/ 2298 h 10000"/>
                    <a:gd name="connsiteX11" fmla="*/ 5909 w 10081"/>
                    <a:gd name="connsiteY11" fmla="*/ 4694 h 10000"/>
                    <a:gd name="connsiteX12" fmla="*/ 7564 w 10081"/>
                    <a:gd name="connsiteY12" fmla="*/ 7033 h 10000"/>
                    <a:gd name="connsiteX13" fmla="*/ 7564 w 10081"/>
                    <a:gd name="connsiteY13" fmla="*/ 9257 h 10000"/>
                    <a:gd name="connsiteX14" fmla="*/ 6701 w 10081"/>
                    <a:gd name="connsiteY14" fmla="*/ 10000 h 10000"/>
                    <a:gd name="connsiteX15" fmla="*/ 5909 w 10081"/>
                    <a:gd name="connsiteY15" fmla="*/ 9257 h 10000"/>
                    <a:gd name="connsiteX16" fmla="*/ 5909 w 10081"/>
                    <a:gd name="connsiteY16" fmla="*/ 7204 h 10000"/>
                    <a:gd name="connsiteX17" fmla="*/ 4613 w 10081"/>
                    <a:gd name="connsiteY17" fmla="*/ 5492 h 10000"/>
                    <a:gd name="connsiteX18" fmla="*/ 1664 w 10081"/>
                    <a:gd name="connsiteY18" fmla="*/ 9658 h 10000"/>
                    <a:gd name="connsiteX19" fmla="*/ 406 w 10081"/>
                    <a:gd name="connsiteY19" fmla="*/ 9865 h 10000"/>
                    <a:gd name="connsiteX20" fmla="*/ 81 w 10081"/>
                    <a:gd name="connsiteY20" fmla="*/ 8973 h 10000"/>
                    <a:gd name="connsiteX21" fmla="*/ 5118 w 10081"/>
                    <a:gd name="connsiteY21" fmla="*/ 2126 h 10000"/>
                    <a:gd name="connsiteX22" fmla="*/ 5838 w 10081"/>
                    <a:gd name="connsiteY22" fmla="*/ 1271 h 10000"/>
                    <a:gd name="connsiteX23" fmla="*/ 4327 w 10081"/>
                    <a:gd name="connsiteY23" fmla="*/ 1956 h 10000"/>
                    <a:gd name="connsiteX24" fmla="*/ 3320 w 10081"/>
                    <a:gd name="connsiteY24" fmla="*/ 3439 h 10000"/>
                    <a:gd name="connsiteX25" fmla="*/ 2383 w 10081"/>
                    <a:gd name="connsiteY25" fmla="*/ 3666 h 10000"/>
                    <a:gd name="connsiteX26" fmla="*/ 2240 w 10081"/>
                    <a:gd name="connsiteY26" fmla="*/ 2981 h 10000"/>
                    <a:gd name="connsiteX27" fmla="*/ 3445 w 10081"/>
                    <a:gd name="connsiteY27" fmla="*/ 1305 h 10000"/>
                    <a:gd name="connsiteX28" fmla="*/ 5982 w 10081"/>
                    <a:gd name="connsiteY28" fmla="*/ 72 h 10000"/>
                    <a:gd name="connsiteX0" fmla="*/ 5982 w 10081"/>
                    <a:gd name="connsiteY0" fmla="*/ 72 h 10000"/>
                    <a:gd name="connsiteX1" fmla="*/ 6701 w 10081"/>
                    <a:gd name="connsiteY1" fmla="*/ 72 h 10000"/>
                    <a:gd name="connsiteX2" fmla="*/ 6701 w 10081"/>
                    <a:gd name="connsiteY2" fmla="*/ 72 h 10000"/>
                    <a:gd name="connsiteX3" fmla="*/ 8715 w 10081"/>
                    <a:gd name="connsiteY3" fmla="*/ 985 h 10000"/>
                    <a:gd name="connsiteX4" fmla="*/ 8931 w 10081"/>
                    <a:gd name="connsiteY4" fmla="*/ 1384 h 10000"/>
                    <a:gd name="connsiteX5" fmla="*/ 8931 w 10081"/>
                    <a:gd name="connsiteY5" fmla="*/ 3039 h 10000"/>
                    <a:gd name="connsiteX6" fmla="*/ 10011 w 10081"/>
                    <a:gd name="connsiteY6" fmla="*/ 4580 h 10000"/>
                    <a:gd name="connsiteX7" fmla="*/ 9794 w 10081"/>
                    <a:gd name="connsiteY7" fmla="*/ 5207 h 10000"/>
                    <a:gd name="connsiteX8" fmla="*/ 8931 w 10081"/>
                    <a:gd name="connsiteY8" fmla="*/ 5036 h 10000"/>
                    <a:gd name="connsiteX9" fmla="*/ 7635 w 10081"/>
                    <a:gd name="connsiteY9" fmla="*/ 3211 h 10000"/>
                    <a:gd name="connsiteX10" fmla="*/ 7635 w 10081"/>
                    <a:gd name="connsiteY10" fmla="*/ 2298 h 10000"/>
                    <a:gd name="connsiteX11" fmla="*/ 5909 w 10081"/>
                    <a:gd name="connsiteY11" fmla="*/ 4694 h 10000"/>
                    <a:gd name="connsiteX12" fmla="*/ 7564 w 10081"/>
                    <a:gd name="connsiteY12" fmla="*/ 7033 h 10000"/>
                    <a:gd name="connsiteX13" fmla="*/ 7564 w 10081"/>
                    <a:gd name="connsiteY13" fmla="*/ 9257 h 10000"/>
                    <a:gd name="connsiteX14" fmla="*/ 6701 w 10081"/>
                    <a:gd name="connsiteY14" fmla="*/ 10000 h 10000"/>
                    <a:gd name="connsiteX15" fmla="*/ 5909 w 10081"/>
                    <a:gd name="connsiteY15" fmla="*/ 9257 h 10000"/>
                    <a:gd name="connsiteX16" fmla="*/ 5909 w 10081"/>
                    <a:gd name="connsiteY16" fmla="*/ 7204 h 10000"/>
                    <a:gd name="connsiteX17" fmla="*/ 4613 w 10081"/>
                    <a:gd name="connsiteY17" fmla="*/ 5492 h 10000"/>
                    <a:gd name="connsiteX18" fmla="*/ 1664 w 10081"/>
                    <a:gd name="connsiteY18" fmla="*/ 9658 h 10000"/>
                    <a:gd name="connsiteX19" fmla="*/ 406 w 10081"/>
                    <a:gd name="connsiteY19" fmla="*/ 9865 h 10000"/>
                    <a:gd name="connsiteX20" fmla="*/ 81 w 10081"/>
                    <a:gd name="connsiteY20" fmla="*/ 8973 h 10000"/>
                    <a:gd name="connsiteX21" fmla="*/ 5118 w 10081"/>
                    <a:gd name="connsiteY21" fmla="*/ 2126 h 10000"/>
                    <a:gd name="connsiteX22" fmla="*/ 5838 w 10081"/>
                    <a:gd name="connsiteY22" fmla="*/ 1271 h 10000"/>
                    <a:gd name="connsiteX23" fmla="*/ 4327 w 10081"/>
                    <a:gd name="connsiteY23" fmla="*/ 1956 h 10000"/>
                    <a:gd name="connsiteX24" fmla="*/ 3320 w 10081"/>
                    <a:gd name="connsiteY24" fmla="*/ 3439 h 10000"/>
                    <a:gd name="connsiteX25" fmla="*/ 2383 w 10081"/>
                    <a:gd name="connsiteY25" fmla="*/ 3666 h 10000"/>
                    <a:gd name="connsiteX26" fmla="*/ 2240 w 10081"/>
                    <a:gd name="connsiteY26" fmla="*/ 2981 h 10000"/>
                    <a:gd name="connsiteX27" fmla="*/ 3445 w 10081"/>
                    <a:gd name="connsiteY27" fmla="*/ 1305 h 10000"/>
                    <a:gd name="connsiteX28" fmla="*/ 5982 w 10081"/>
                    <a:gd name="connsiteY28" fmla="*/ 72 h 10000"/>
                    <a:gd name="connsiteX0" fmla="*/ 5982 w 10081"/>
                    <a:gd name="connsiteY0" fmla="*/ 72 h 10000"/>
                    <a:gd name="connsiteX1" fmla="*/ 6701 w 10081"/>
                    <a:gd name="connsiteY1" fmla="*/ 72 h 10000"/>
                    <a:gd name="connsiteX2" fmla="*/ 6701 w 10081"/>
                    <a:gd name="connsiteY2" fmla="*/ 72 h 10000"/>
                    <a:gd name="connsiteX3" fmla="*/ 8715 w 10081"/>
                    <a:gd name="connsiteY3" fmla="*/ 985 h 10000"/>
                    <a:gd name="connsiteX4" fmla="*/ 8931 w 10081"/>
                    <a:gd name="connsiteY4" fmla="*/ 1384 h 10000"/>
                    <a:gd name="connsiteX5" fmla="*/ 8931 w 10081"/>
                    <a:gd name="connsiteY5" fmla="*/ 3039 h 10000"/>
                    <a:gd name="connsiteX6" fmla="*/ 10011 w 10081"/>
                    <a:gd name="connsiteY6" fmla="*/ 4580 h 10000"/>
                    <a:gd name="connsiteX7" fmla="*/ 9794 w 10081"/>
                    <a:gd name="connsiteY7" fmla="*/ 5207 h 10000"/>
                    <a:gd name="connsiteX8" fmla="*/ 8931 w 10081"/>
                    <a:gd name="connsiteY8" fmla="*/ 5036 h 10000"/>
                    <a:gd name="connsiteX9" fmla="*/ 7635 w 10081"/>
                    <a:gd name="connsiteY9" fmla="*/ 3211 h 10000"/>
                    <a:gd name="connsiteX10" fmla="*/ 7635 w 10081"/>
                    <a:gd name="connsiteY10" fmla="*/ 2298 h 10000"/>
                    <a:gd name="connsiteX11" fmla="*/ 5909 w 10081"/>
                    <a:gd name="connsiteY11" fmla="*/ 4694 h 10000"/>
                    <a:gd name="connsiteX12" fmla="*/ 7564 w 10081"/>
                    <a:gd name="connsiteY12" fmla="*/ 7033 h 10000"/>
                    <a:gd name="connsiteX13" fmla="*/ 7564 w 10081"/>
                    <a:gd name="connsiteY13" fmla="*/ 9257 h 10000"/>
                    <a:gd name="connsiteX14" fmla="*/ 6701 w 10081"/>
                    <a:gd name="connsiteY14" fmla="*/ 10000 h 10000"/>
                    <a:gd name="connsiteX15" fmla="*/ 5909 w 10081"/>
                    <a:gd name="connsiteY15" fmla="*/ 9257 h 10000"/>
                    <a:gd name="connsiteX16" fmla="*/ 5909 w 10081"/>
                    <a:gd name="connsiteY16" fmla="*/ 7204 h 10000"/>
                    <a:gd name="connsiteX17" fmla="*/ 4613 w 10081"/>
                    <a:gd name="connsiteY17" fmla="*/ 5492 h 10000"/>
                    <a:gd name="connsiteX18" fmla="*/ 1664 w 10081"/>
                    <a:gd name="connsiteY18" fmla="*/ 9658 h 10000"/>
                    <a:gd name="connsiteX19" fmla="*/ 406 w 10081"/>
                    <a:gd name="connsiteY19" fmla="*/ 9865 h 10000"/>
                    <a:gd name="connsiteX20" fmla="*/ 81 w 10081"/>
                    <a:gd name="connsiteY20" fmla="*/ 8973 h 10000"/>
                    <a:gd name="connsiteX21" fmla="*/ 5118 w 10081"/>
                    <a:gd name="connsiteY21" fmla="*/ 2126 h 10000"/>
                    <a:gd name="connsiteX22" fmla="*/ 5838 w 10081"/>
                    <a:gd name="connsiteY22" fmla="*/ 1271 h 10000"/>
                    <a:gd name="connsiteX23" fmla="*/ 4327 w 10081"/>
                    <a:gd name="connsiteY23" fmla="*/ 1956 h 10000"/>
                    <a:gd name="connsiteX24" fmla="*/ 3320 w 10081"/>
                    <a:gd name="connsiteY24" fmla="*/ 3439 h 10000"/>
                    <a:gd name="connsiteX25" fmla="*/ 2383 w 10081"/>
                    <a:gd name="connsiteY25" fmla="*/ 3666 h 10000"/>
                    <a:gd name="connsiteX26" fmla="*/ 2240 w 10081"/>
                    <a:gd name="connsiteY26" fmla="*/ 2981 h 10000"/>
                    <a:gd name="connsiteX27" fmla="*/ 3445 w 10081"/>
                    <a:gd name="connsiteY27" fmla="*/ 1305 h 10000"/>
                    <a:gd name="connsiteX28" fmla="*/ 5982 w 10081"/>
                    <a:gd name="connsiteY28" fmla="*/ 72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10081" h="10000">
                      <a:moveTo>
                        <a:pt x="5982" y="72"/>
                      </a:moveTo>
                      <a:cubicBezTo>
                        <a:pt x="6231" y="-28"/>
                        <a:pt x="6551" y="-20"/>
                        <a:pt x="6701" y="72"/>
                      </a:cubicBezTo>
                      <a:lnTo>
                        <a:pt x="6701" y="72"/>
                      </a:lnTo>
                      <a:lnTo>
                        <a:pt x="8715" y="985"/>
                      </a:lnTo>
                      <a:cubicBezTo>
                        <a:pt x="8838" y="1051"/>
                        <a:pt x="8958" y="1091"/>
                        <a:pt x="8931" y="1384"/>
                      </a:cubicBezTo>
                      <a:lnTo>
                        <a:pt x="8931" y="3039"/>
                      </a:lnTo>
                      <a:lnTo>
                        <a:pt x="10011" y="4580"/>
                      </a:lnTo>
                      <a:cubicBezTo>
                        <a:pt x="10190" y="4905"/>
                        <a:pt x="9996" y="5135"/>
                        <a:pt x="9794" y="5207"/>
                      </a:cubicBezTo>
                      <a:cubicBezTo>
                        <a:pt x="9552" y="5322"/>
                        <a:pt x="9137" y="5307"/>
                        <a:pt x="8931" y="5036"/>
                      </a:cubicBezTo>
                      <a:lnTo>
                        <a:pt x="7635" y="3211"/>
                      </a:lnTo>
                      <a:lnTo>
                        <a:pt x="7635" y="2298"/>
                      </a:lnTo>
                      <a:lnTo>
                        <a:pt x="5909" y="4694"/>
                      </a:lnTo>
                      <a:lnTo>
                        <a:pt x="7564" y="7033"/>
                      </a:lnTo>
                      <a:lnTo>
                        <a:pt x="7564" y="9257"/>
                      </a:lnTo>
                      <a:cubicBezTo>
                        <a:pt x="7564" y="9829"/>
                        <a:pt x="7166" y="10007"/>
                        <a:pt x="6701" y="10000"/>
                      </a:cubicBezTo>
                      <a:cubicBezTo>
                        <a:pt x="6194" y="9995"/>
                        <a:pt x="5921" y="9762"/>
                        <a:pt x="5909" y="9257"/>
                      </a:cubicBezTo>
                      <a:lnTo>
                        <a:pt x="5909" y="7204"/>
                      </a:lnTo>
                      <a:lnTo>
                        <a:pt x="4613" y="5492"/>
                      </a:lnTo>
                      <a:lnTo>
                        <a:pt x="1664" y="9658"/>
                      </a:lnTo>
                      <a:cubicBezTo>
                        <a:pt x="1401" y="9998"/>
                        <a:pt x="642" y="9995"/>
                        <a:pt x="406" y="9865"/>
                      </a:cubicBezTo>
                      <a:cubicBezTo>
                        <a:pt x="193" y="9766"/>
                        <a:pt x="-158" y="9446"/>
                        <a:pt x="81" y="8973"/>
                      </a:cubicBezTo>
                      <a:lnTo>
                        <a:pt x="5118" y="2126"/>
                      </a:lnTo>
                      <a:lnTo>
                        <a:pt x="5838" y="1271"/>
                      </a:lnTo>
                      <a:lnTo>
                        <a:pt x="4327" y="1956"/>
                      </a:lnTo>
                      <a:lnTo>
                        <a:pt x="3320" y="3439"/>
                      </a:lnTo>
                      <a:cubicBezTo>
                        <a:pt x="3106" y="3700"/>
                        <a:pt x="2723" y="3812"/>
                        <a:pt x="2383" y="3666"/>
                      </a:cubicBezTo>
                      <a:cubicBezTo>
                        <a:pt x="2214" y="3581"/>
                        <a:pt x="2026" y="3346"/>
                        <a:pt x="2240" y="2981"/>
                      </a:cubicBezTo>
                      <a:lnTo>
                        <a:pt x="3445" y="1305"/>
                      </a:lnTo>
                      <a:lnTo>
                        <a:pt x="5982" y="7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A011E832-82E9-5D4A-A674-AF265E75472D}"/>
                  </a:ext>
                </a:extLst>
              </p:cNvPr>
              <p:cNvSpPr/>
              <p:nvPr/>
            </p:nvSpPr>
            <p:spPr>
              <a:xfrm>
                <a:off x="7597717" y="2122992"/>
                <a:ext cx="830095" cy="835040"/>
              </a:xfrm>
              <a:custGeom>
                <a:avLst/>
                <a:gdLst>
                  <a:gd name="connsiteX0" fmla="*/ 2427477 w 4854956"/>
                  <a:gd name="connsiteY0" fmla="*/ 960431 h 4835512"/>
                  <a:gd name="connsiteX1" fmla="*/ 970152 w 4854956"/>
                  <a:gd name="connsiteY1" fmla="*/ 2417756 h 4835512"/>
                  <a:gd name="connsiteX2" fmla="*/ 2427477 w 4854956"/>
                  <a:gd name="connsiteY2" fmla="*/ 3875081 h 4835512"/>
                  <a:gd name="connsiteX3" fmla="*/ 3884802 w 4854956"/>
                  <a:gd name="connsiteY3" fmla="*/ 2417756 h 4835512"/>
                  <a:gd name="connsiteX4" fmla="*/ 2427477 w 4854956"/>
                  <a:gd name="connsiteY4" fmla="*/ 960431 h 4835512"/>
                  <a:gd name="connsiteX5" fmla="*/ 2159575 w 4854956"/>
                  <a:gd name="connsiteY5" fmla="*/ 1696 h 4835512"/>
                  <a:gd name="connsiteX6" fmla="*/ 2331230 w 4854956"/>
                  <a:gd name="connsiteY6" fmla="*/ 131237 h 4835512"/>
                  <a:gd name="connsiteX7" fmla="*/ 2536244 w 4854956"/>
                  <a:gd name="connsiteY7" fmla="*/ 436366 h 4835512"/>
                  <a:gd name="connsiteX8" fmla="*/ 2582796 w 4854956"/>
                  <a:gd name="connsiteY8" fmla="*/ 503111 h 4835512"/>
                  <a:gd name="connsiteX9" fmla="*/ 2812724 w 4854956"/>
                  <a:gd name="connsiteY9" fmla="*/ 526292 h 4835512"/>
                  <a:gd name="connsiteX10" fmla="*/ 3193578 w 4854956"/>
                  <a:gd name="connsiteY10" fmla="*/ 193918 h 4835512"/>
                  <a:gd name="connsiteX11" fmla="*/ 3324058 w 4854956"/>
                  <a:gd name="connsiteY11" fmla="*/ 154717 h 4835512"/>
                  <a:gd name="connsiteX12" fmla="*/ 3438622 w 4854956"/>
                  <a:gd name="connsiteY12" fmla="*/ 198633 h 4835512"/>
                  <a:gd name="connsiteX13" fmla="*/ 3903151 w 4854956"/>
                  <a:gd name="connsiteY13" fmla="*/ 465090 h 4835512"/>
                  <a:gd name="connsiteX14" fmla="*/ 3978324 w 4854956"/>
                  <a:gd name="connsiteY14" fmla="*/ 714566 h 4835512"/>
                  <a:gd name="connsiteX15" fmla="*/ 3882227 w 4854956"/>
                  <a:gd name="connsiteY15" fmla="*/ 1107410 h 4835512"/>
                  <a:gd name="connsiteX16" fmla="*/ 3874663 w 4854956"/>
                  <a:gd name="connsiteY16" fmla="*/ 1149634 h 4835512"/>
                  <a:gd name="connsiteX17" fmla="*/ 4028946 w 4854956"/>
                  <a:gd name="connsiteY17" fmla="*/ 1336630 h 4835512"/>
                  <a:gd name="connsiteX18" fmla="*/ 4032198 w 4854956"/>
                  <a:gd name="connsiteY18" fmla="*/ 1342616 h 4835512"/>
                  <a:gd name="connsiteX19" fmla="*/ 4541892 w 4854956"/>
                  <a:gd name="connsiteY19" fmla="*/ 1386002 h 4835512"/>
                  <a:gd name="connsiteX20" fmla="*/ 4711308 w 4854956"/>
                  <a:gd name="connsiteY20" fmla="*/ 1563103 h 4835512"/>
                  <a:gd name="connsiteX21" fmla="*/ 4849859 w 4854956"/>
                  <a:gd name="connsiteY21" fmla="*/ 2080395 h 4835512"/>
                  <a:gd name="connsiteX22" fmla="*/ 4725935 w 4854956"/>
                  <a:gd name="connsiteY22" fmla="*/ 2309597 h 4835512"/>
                  <a:gd name="connsiteX23" fmla="*/ 4349663 w 4854956"/>
                  <a:gd name="connsiteY23" fmla="*/ 2555866 h 4835512"/>
                  <a:gd name="connsiteX24" fmla="*/ 4342847 w 4854956"/>
                  <a:gd name="connsiteY24" fmla="*/ 2559942 h 4835512"/>
                  <a:gd name="connsiteX25" fmla="*/ 4319925 w 4854956"/>
                  <a:gd name="connsiteY25" fmla="*/ 2787325 h 4835512"/>
                  <a:gd name="connsiteX26" fmla="*/ 4649087 w 4854956"/>
                  <a:gd name="connsiteY26" fmla="*/ 3178707 h 4835512"/>
                  <a:gd name="connsiteX27" fmla="*/ 4644367 w 4854956"/>
                  <a:gd name="connsiteY27" fmla="*/ 3423750 h 4835512"/>
                  <a:gd name="connsiteX28" fmla="*/ 4377915 w 4854956"/>
                  <a:gd name="connsiteY28" fmla="*/ 3888279 h 4835512"/>
                  <a:gd name="connsiteX29" fmla="*/ 4128439 w 4854956"/>
                  <a:gd name="connsiteY29" fmla="*/ 3963452 h 4835512"/>
                  <a:gd name="connsiteX30" fmla="*/ 3770910 w 4854956"/>
                  <a:gd name="connsiteY30" fmla="*/ 3890795 h 4835512"/>
                  <a:gd name="connsiteX31" fmla="*/ 3677374 w 4854956"/>
                  <a:gd name="connsiteY31" fmla="*/ 3870031 h 4835512"/>
                  <a:gd name="connsiteX32" fmla="*/ 3509040 w 4854956"/>
                  <a:gd name="connsiteY32" fmla="*/ 4008915 h 4835512"/>
                  <a:gd name="connsiteX33" fmla="*/ 3498402 w 4854956"/>
                  <a:gd name="connsiteY33" fmla="*/ 4014689 h 4835512"/>
                  <a:gd name="connsiteX34" fmla="*/ 3458136 w 4854956"/>
                  <a:gd name="connsiteY34" fmla="*/ 4515949 h 4835512"/>
                  <a:gd name="connsiteX35" fmla="*/ 3282549 w 4854956"/>
                  <a:gd name="connsiteY35" fmla="*/ 4686943 h 4835512"/>
                  <a:gd name="connsiteX36" fmla="*/ 2766511 w 4854956"/>
                  <a:gd name="connsiteY36" fmla="*/ 4830092 h 4835512"/>
                  <a:gd name="connsiteX37" fmla="*/ 2536215 w 4854956"/>
                  <a:gd name="connsiteY37" fmla="*/ 4708218 h 4835512"/>
                  <a:gd name="connsiteX38" fmla="*/ 2286601 w 4854956"/>
                  <a:gd name="connsiteY38" fmla="*/ 4334157 h 4835512"/>
                  <a:gd name="connsiteX39" fmla="*/ 2279290 w 4854956"/>
                  <a:gd name="connsiteY39" fmla="*/ 4322166 h 4835512"/>
                  <a:gd name="connsiteX40" fmla="*/ 2059926 w 4854956"/>
                  <a:gd name="connsiteY40" fmla="*/ 4300050 h 4835512"/>
                  <a:gd name="connsiteX41" fmla="*/ 1662447 w 4854956"/>
                  <a:gd name="connsiteY41" fmla="*/ 4621763 h 4835512"/>
                  <a:gd name="connsiteX42" fmla="*/ 1417403 w 4854956"/>
                  <a:gd name="connsiteY42" fmla="*/ 4617049 h 4835512"/>
                  <a:gd name="connsiteX43" fmla="*/ 952874 w 4854956"/>
                  <a:gd name="connsiteY43" fmla="*/ 4350597 h 4835512"/>
                  <a:gd name="connsiteX44" fmla="*/ 877701 w 4854956"/>
                  <a:gd name="connsiteY44" fmla="*/ 4101121 h 4835512"/>
                  <a:gd name="connsiteX45" fmla="*/ 950358 w 4854956"/>
                  <a:gd name="connsiteY45" fmla="*/ 3743587 h 4835512"/>
                  <a:gd name="connsiteX46" fmla="*/ 970805 w 4854956"/>
                  <a:gd name="connsiteY46" fmla="*/ 3651484 h 4835512"/>
                  <a:gd name="connsiteX47" fmla="*/ 856356 w 4854956"/>
                  <a:gd name="connsiteY47" fmla="*/ 3512773 h 4835512"/>
                  <a:gd name="connsiteX48" fmla="*/ 769446 w 4854956"/>
                  <a:gd name="connsiteY48" fmla="*/ 3487168 h 4835512"/>
                  <a:gd name="connsiteX49" fmla="*/ 302810 w 4854956"/>
                  <a:gd name="connsiteY49" fmla="*/ 3432558 h 4835512"/>
                  <a:gd name="connsiteX50" fmla="*/ 135887 w 4854956"/>
                  <a:gd name="connsiteY50" fmla="*/ 3253097 h 4835512"/>
                  <a:gd name="connsiteX51" fmla="*/ 4612 w 4854956"/>
                  <a:gd name="connsiteY51" fmla="*/ 2733911 h 4835512"/>
                  <a:gd name="connsiteX52" fmla="*/ 131742 w 4854956"/>
                  <a:gd name="connsiteY52" fmla="*/ 2506476 h 4835512"/>
                  <a:gd name="connsiteX53" fmla="*/ 511433 w 4854956"/>
                  <a:gd name="connsiteY53" fmla="*/ 2256131 h 4835512"/>
                  <a:gd name="connsiteX54" fmla="*/ 524621 w 4854956"/>
                  <a:gd name="connsiteY54" fmla="*/ 2248130 h 4835512"/>
                  <a:gd name="connsiteX55" fmla="*/ 543019 w 4854956"/>
                  <a:gd name="connsiteY55" fmla="*/ 2065630 h 4835512"/>
                  <a:gd name="connsiteX56" fmla="*/ 392616 w 4854956"/>
                  <a:gd name="connsiteY56" fmla="*/ 1862021 h 4835512"/>
                  <a:gd name="connsiteX57" fmla="*/ 209712 w 4854956"/>
                  <a:gd name="connsiteY57" fmla="*/ 1653651 h 4835512"/>
                  <a:gd name="connsiteX58" fmla="*/ 214427 w 4854956"/>
                  <a:gd name="connsiteY58" fmla="*/ 1408607 h 4835512"/>
                  <a:gd name="connsiteX59" fmla="*/ 480879 w 4854956"/>
                  <a:gd name="connsiteY59" fmla="*/ 944079 h 4835512"/>
                  <a:gd name="connsiteX60" fmla="*/ 648320 w 4854956"/>
                  <a:gd name="connsiteY60" fmla="*/ 859512 h 4835512"/>
                  <a:gd name="connsiteX61" fmla="*/ 730361 w 4854956"/>
                  <a:gd name="connsiteY61" fmla="*/ 868906 h 4835512"/>
                  <a:gd name="connsiteX62" fmla="*/ 1107548 w 4854956"/>
                  <a:gd name="connsiteY62" fmla="*/ 964733 h 4835512"/>
                  <a:gd name="connsiteX63" fmla="*/ 1163984 w 4854956"/>
                  <a:gd name="connsiteY63" fmla="*/ 975699 h 4835512"/>
                  <a:gd name="connsiteX64" fmla="*/ 1356656 w 4854956"/>
                  <a:gd name="connsiteY64" fmla="*/ 816725 h 4835512"/>
                  <a:gd name="connsiteX65" fmla="*/ 1394665 w 4854956"/>
                  <a:gd name="connsiteY65" fmla="*/ 796099 h 4835512"/>
                  <a:gd name="connsiteX66" fmla="*/ 1397837 w 4854956"/>
                  <a:gd name="connsiteY66" fmla="*/ 633510 h 4835512"/>
                  <a:gd name="connsiteX67" fmla="*/ 1405585 w 4854956"/>
                  <a:gd name="connsiteY67" fmla="*/ 304694 h 4835512"/>
                  <a:gd name="connsiteX68" fmla="*/ 1584615 w 4854956"/>
                  <a:gd name="connsiteY68" fmla="*/ 137310 h 4835512"/>
                  <a:gd name="connsiteX69" fmla="*/ 2103461 w 4854956"/>
                  <a:gd name="connsiteY69" fmla="*/ 4700 h 4835512"/>
                  <a:gd name="connsiteX70" fmla="*/ 2159575 w 4854956"/>
                  <a:gd name="connsiteY70" fmla="*/ 1696 h 4835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</a:cxnLst>
                <a:rect l="l" t="t" r="r" b="b"/>
                <a:pathLst>
                  <a:path w="4854956" h="4835512">
                    <a:moveTo>
                      <a:pt x="2427477" y="960431"/>
                    </a:moveTo>
                    <a:cubicBezTo>
                      <a:pt x="1622619" y="960431"/>
                      <a:pt x="970152" y="1612898"/>
                      <a:pt x="970152" y="2417756"/>
                    </a:cubicBezTo>
                    <a:cubicBezTo>
                      <a:pt x="970152" y="3222614"/>
                      <a:pt x="1622619" y="3875081"/>
                      <a:pt x="2427477" y="3875081"/>
                    </a:cubicBezTo>
                    <a:cubicBezTo>
                      <a:pt x="3232335" y="3875081"/>
                      <a:pt x="3884802" y="3222614"/>
                      <a:pt x="3884802" y="2417756"/>
                    </a:cubicBezTo>
                    <a:cubicBezTo>
                      <a:pt x="3884802" y="1612898"/>
                      <a:pt x="3232335" y="960431"/>
                      <a:pt x="2427477" y="960431"/>
                    </a:cubicBezTo>
                    <a:close/>
                    <a:moveTo>
                      <a:pt x="2159575" y="1696"/>
                    </a:moveTo>
                    <a:cubicBezTo>
                      <a:pt x="2219631" y="10681"/>
                      <a:pt x="2287850" y="55195"/>
                      <a:pt x="2331230" y="131237"/>
                    </a:cubicBezTo>
                    <a:cubicBezTo>
                      <a:pt x="2352293" y="166875"/>
                      <a:pt x="2452598" y="315240"/>
                      <a:pt x="2536244" y="436366"/>
                    </a:cubicBezTo>
                    <a:lnTo>
                      <a:pt x="2582796" y="503111"/>
                    </a:lnTo>
                    <a:lnTo>
                      <a:pt x="2812724" y="526292"/>
                    </a:lnTo>
                    <a:lnTo>
                      <a:pt x="3193578" y="193918"/>
                    </a:lnTo>
                    <a:cubicBezTo>
                      <a:pt x="3238351" y="159334"/>
                      <a:pt x="3282532" y="150101"/>
                      <a:pt x="3324058" y="154717"/>
                    </a:cubicBezTo>
                    <a:cubicBezTo>
                      <a:pt x="3365585" y="159334"/>
                      <a:pt x="3404463" y="177806"/>
                      <a:pt x="3438622" y="198633"/>
                    </a:cubicBezTo>
                    <a:lnTo>
                      <a:pt x="3903151" y="465090"/>
                    </a:lnTo>
                    <a:cubicBezTo>
                      <a:pt x="3965936" y="497948"/>
                      <a:pt x="4007503" y="601539"/>
                      <a:pt x="3978324" y="714566"/>
                    </a:cubicBezTo>
                    <a:cubicBezTo>
                      <a:pt x="3973408" y="812839"/>
                      <a:pt x="3913374" y="984172"/>
                      <a:pt x="3882227" y="1107410"/>
                    </a:cubicBezTo>
                    <a:lnTo>
                      <a:pt x="3874663" y="1149634"/>
                    </a:lnTo>
                    <a:lnTo>
                      <a:pt x="4028946" y="1336630"/>
                    </a:lnTo>
                    <a:lnTo>
                      <a:pt x="4032198" y="1342616"/>
                    </a:lnTo>
                    <a:lnTo>
                      <a:pt x="4541892" y="1386002"/>
                    </a:lnTo>
                    <a:cubicBezTo>
                      <a:pt x="4654072" y="1400733"/>
                      <a:pt x="4692686" y="1485283"/>
                      <a:pt x="4711308" y="1563103"/>
                    </a:cubicBezTo>
                    <a:lnTo>
                      <a:pt x="4849859" y="2080395"/>
                    </a:lnTo>
                    <a:cubicBezTo>
                      <a:pt x="4870824" y="2148084"/>
                      <a:pt x="4826661" y="2250599"/>
                      <a:pt x="4725935" y="2309597"/>
                    </a:cubicBezTo>
                    <a:cubicBezTo>
                      <a:pt x="4678744" y="2338217"/>
                      <a:pt x="4459570" y="2487331"/>
                      <a:pt x="4349663" y="2555866"/>
                    </a:cubicBezTo>
                    <a:lnTo>
                      <a:pt x="4342847" y="2559942"/>
                    </a:lnTo>
                    <a:lnTo>
                      <a:pt x="4319925" y="2787325"/>
                    </a:lnTo>
                    <a:lnTo>
                      <a:pt x="4649087" y="3178707"/>
                    </a:lnTo>
                    <a:cubicBezTo>
                      <a:pt x="4718256" y="3268247"/>
                      <a:pt x="4686026" y="3355428"/>
                      <a:pt x="4644367" y="3423750"/>
                    </a:cubicBezTo>
                    <a:lnTo>
                      <a:pt x="4377915" y="3888279"/>
                    </a:lnTo>
                    <a:cubicBezTo>
                      <a:pt x="4345058" y="3951064"/>
                      <a:pt x="4241466" y="3992625"/>
                      <a:pt x="4128439" y="3963452"/>
                    </a:cubicBezTo>
                    <a:cubicBezTo>
                      <a:pt x="4084852" y="3952912"/>
                      <a:pt x="3904671" y="3918736"/>
                      <a:pt x="3770910" y="3890795"/>
                    </a:cubicBezTo>
                    <a:lnTo>
                      <a:pt x="3677374" y="3870031"/>
                    </a:lnTo>
                    <a:lnTo>
                      <a:pt x="3509040" y="4008915"/>
                    </a:lnTo>
                    <a:lnTo>
                      <a:pt x="3498402" y="4014689"/>
                    </a:lnTo>
                    <a:lnTo>
                      <a:pt x="3458136" y="4515949"/>
                    </a:lnTo>
                    <a:cubicBezTo>
                      <a:pt x="3444401" y="4628256"/>
                      <a:pt x="3360202" y="4667624"/>
                      <a:pt x="3282549" y="4686943"/>
                    </a:cubicBezTo>
                    <a:lnTo>
                      <a:pt x="2766511" y="4830092"/>
                    </a:lnTo>
                    <a:cubicBezTo>
                      <a:pt x="2699012" y="4851662"/>
                      <a:pt x="2596111" y="4808414"/>
                      <a:pt x="2536215" y="4708218"/>
                    </a:cubicBezTo>
                    <a:cubicBezTo>
                      <a:pt x="2507174" y="4661287"/>
                      <a:pt x="2356115" y="4443453"/>
                      <a:pt x="2286601" y="4334157"/>
                    </a:cubicBezTo>
                    <a:lnTo>
                      <a:pt x="2279290" y="4322166"/>
                    </a:lnTo>
                    <a:lnTo>
                      <a:pt x="2059926" y="4300050"/>
                    </a:lnTo>
                    <a:lnTo>
                      <a:pt x="1662447" y="4621763"/>
                    </a:lnTo>
                    <a:cubicBezTo>
                      <a:pt x="1572906" y="4690932"/>
                      <a:pt x="1485720" y="4658708"/>
                      <a:pt x="1417403" y="4617049"/>
                    </a:cubicBezTo>
                    <a:lnTo>
                      <a:pt x="952874" y="4350597"/>
                    </a:lnTo>
                    <a:cubicBezTo>
                      <a:pt x="890089" y="4317740"/>
                      <a:pt x="848522" y="4214148"/>
                      <a:pt x="877701" y="4101121"/>
                    </a:cubicBezTo>
                    <a:cubicBezTo>
                      <a:pt x="888241" y="4057534"/>
                      <a:pt x="922417" y="3877348"/>
                      <a:pt x="950358" y="3743587"/>
                    </a:cubicBezTo>
                    <a:lnTo>
                      <a:pt x="970805" y="3651484"/>
                    </a:lnTo>
                    <a:lnTo>
                      <a:pt x="856356" y="3512773"/>
                    </a:lnTo>
                    <a:lnTo>
                      <a:pt x="769446" y="3487168"/>
                    </a:lnTo>
                    <a:cubicBezTo>
                      <a:pt x="628254" y="3460217"/>
                      <a:pt x="439214" y="3455359"/>
                      <a:pt x="302810" y="3432558"/>
                    </a:cubicBezTo>
                    <a:cubicBezTo>
                      <a:pt x="190843" y="3416250"/>
                      <a:pt x="153420" y="3331170"/>
                      <a:pt x="135887" y="3253097"/>
                    </a:cubicBezTo>
                    <a:lnTo>
                      <a:pt x="4612" y="2733911"/>
                    </a:lnTo>
                    <a:cubicBezTo>
                      <a:pt x="-15397" y="2665934"/>
                      <a:pt x="30193" y="2564052"/>
                      <a:pt x="131742" y="2506476"/>
                    </a:cubicBezTo>
                    <a:cubicBezTo>
                      <a:pt x="179324" y="2478518"/>
                      <a:pt x="400571" y="2326244"/>
                      <a:pt x="511433" y="2256131"/>
                    </a:cubicBezTo>
                    <a:lnTo>
                      <a:pt x="524621" y="2248130"/>
                    </a:lnTo>
                    <a:lnTo>
                      <a:pt x="543019" y="2065630"/>
                    </a:lnTo>
                    <a:lnTo>
                      <a:pt x="392616" y="1862021"/>
                    </a:lnTo>
                    <a:cubicBezTo>
                      <a:pt x="330453" y="1793560"/>
                      <a:pt x="265296" y="1727592"/>
                      <a:pt x="209712" y="1653651"/>
                    </a:cubicBezTo>
                    <a:cubicBezTo>
                      <a:pt x="140543" y="1564110"/>
                      <a:pt x="172768" y="1476924"/>
                      <a:pt x="214427" y="1408607"/>
                    </a:cubicBezTo>
                    <a:lnTo>
                      <a:pt x="480879" y="944079"/>
                    </a:lnTo>
                    <a:cubicBezTo>
                      <a:pt x="505522" y="896986"/>
                      <a:pt x="569959" y="861837"/>
                      <a:pt x="648320" y="859512"/>
                    </a:cubicBezTo>
                    <a:cubicBezTo>
                      <a:pt x="674437" y="858740"/>
                      <a:pt x="702102" y="861613"/>
                      <a:pt x="730361" y="868906"/>
                    </a:cubicBezTo>
                    <a:cubicBezTo>
                      <a:pt x="770598" y="878634"/>
                      <a:pt x="953265" y="930074"/>
                      <a:pt x="1107548" y="964733"/>
                    </a:cubicBezTo>
                    <a:lnTo>
                      <a:pt x="1163984" y="975699"/>
                    </a:lnTo>
                    <a:lnTo>
                      <a:pt x="1356656" y="816725"/>
                    </a:lnTo>
                    <a:lnTo>
                      <a:pt x="1394665" y="796099"/>
                    </a:lnTo>
                    <a:lnTo>
                      <a:pt x="1397837" y="633510"/>
                    </a:lnTo>
                    <a:cubicBezTo>
                      <a:pt x="1395063" y="518273"/>
                      <a:pt x="1387476" y="400377"/>
                      <a:pt x="1405585" y="304694"/>
                    </a:cubicBezTo>
                    <a:cubicBezTo>
                      <a:pt x="1421605" y="192687"/>
                      <a:pt x="1506587" y="155046"/>
                      <a:pt x="1584615" y="137310"/>
                    </a:cubicBezTo>
                    <a:lnTo>
                      <a:pt x="2103461" y="4700"/>
                    </a:lnTo>
                    <a:cubicBezTo>
                      <a:pt x="2120443" y="-348"/>
                      <a:pt x="2139554" y="-1298"/>
                      <a:pt x="2159575" y="1696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9" name="Freeform 18">
            <a:extLst>
              <a:ext uri="{FF2B5EF4-FFF2-40B4-BE49-F238E27FC236}">
                <a16:creationId xmlns:a16="http://schemas.microsoft.com/office/drawing/2014/main" id="{B0094E80-8C7E-354D-A695-AB4269F6ACF1}"/>
              </a:ext>
            </a:extLst>
          </p:cNvPr>
          <p:cNvSpPr/>
          <p:nvPr/>
        </p:nvSpPr>
        <p:spPr>
          <a:xfrm>
            <a:off x="4521650" y="4802807"/>
            <a:ext cx="635000" cy="633412"/>
          </a:xfrm>
          <a:custGeom>
            <a:avLst/>
            <a:gdLst>
              <a:gd name="connsiteX0" fmla="*/ 348856 w 705488"/>
              <a:gd name="connsiteY0" fmla="*/ 190501 h 704852"/>
              <a:gd name="connsiteX1" fmla="*/ 184551 w 705488"/>
              <a:gd name="connsiteY1" fmla="*/ 354806 h 704852"/>
              <a:gd name="connsiteX2" fmla="*/ 348856 w 705488"/>
              <a:gd name="connsiteY2" fmla="*/ 519111 h 704852"/>
              <a:gd name="connsiteX3" fmla="*/ 513161 w 705488"/>
              <a:gd name="connsiteY3" fmla="*/ 354806 h 704852"/>
              <a:gd name="connsiteX4" fmla="*/ 348856 w 705488"/>
              <a:gd name="connsiteY4" fmla="*/ 190501 h 704852"/>
              <a:gd name="connsiteX5" fmla="*/ 311946 w 705488"/>
              <a:gd name="connsiteY5" fmla="*/ 0 h 704852"/>
              <a:gd name="connsiteX6" fmla="*/ 385764 w 705488"/>
              <a:gd name="connsiteY6" fmla="*/ 0 h 704852"/>
              <a:gd name="connsiteX7" fmla="*/ 403624 w 705488"/>
              <a:gd name="connsiteY7" fmla="*/ 17860 h 704852"/>
              <a:gd name="connsiteX8" fmla="*/ 403624 w 705488"/>
              <a:gd name="connsiteY8" fmla="*/ 84102 h 704852"/>
              <a:gd name="connsiteX9" fmla="*/ 404525 w 705488"/>
              <a:gd name="connsiteY9" fmla="*/ 84193 h 704852"/>
              <a:gd name="connsiteX10" fmla="*/ 433461 w 705488"/>
              <a:gd name="connsiteY10" fmla="*/ 95553 h 704852"/>
              <a:gd name="connsiteX11" fmla="*/ 433499 w 705488"/>
              <a:gd name="connsiteY11" fmla="*/ 95326 h 704852"/>
              <a:gd name="connsiteX12" fmla="*/ 471354 w 705488"/>
              <a:gd name="connsiteY12" fmla="*/ 34745 h 704852"/>
              <a:gd name="connsiteX13" fmla="*/ 495965 w 705488"/>
              <a:gd name="connsiteY13" fmla="*/ 29063 h 704852"/>
              <a:gd name="connsiteX14" fmla="*/ 558566 w 705488"/>
              <a:gd name="connsiteY14" fmla="*/ 68181 h 704852"/>
              <a:gd name="connsiteX15" fmla="*/ 564248 w 705488"/>
              <a:gd name="connsiteY15" fmla="*/ 92792 h 704852"/>
              <a:gd name="connsiteX16" fmla="*/ 528462 w 705488"/>
              <a:gd name="connsiteY16" fmla="*/ 150061 h 704852"/>
              <a:gd name="connsiteX17" fmla="*/ 555371 w 705488"/>
              <a:gd name="connsiteY17" fmla="*/ 173358 h 704852"/>
              <a:gd name="connsiteX18" fmla="*/ 611957 w 705488"/>
              <a:gd name="connsiteY18" fmla="*/ 140688 h 704852"/>
              <a:gd name="connsiteX19" fmla="*/ 636355 w 705488"/>
              <a:gd name="connsiteY19" fmla="*/ 147225 h 704852"/>
              <a:gd name="connsiteX20" fmla="*/ 673264 w 705488"/>
              <a:gd name="connsiteY20" fmla="*/ 211153 h 704852"/>
              <a:gd name="connsiteX21" fmla="*/ 666726 w 705488"/>
              <a:gd name="connsiteY21" fmla="*/ 235550 h 704852"/>
              <a:gd name="connsiteX22" fmla="*/ 610526 w 705488"/>
              <a:gd name="connsiteY22" fmla="*/ 267998 h 704852"/>
              <a:gd name="connsiteX23" fmla="*/ 619349 w 705488"/>
              <a:gd name="connsiteY23" fmla="*/ 300663 h 704852"/>
              <a:gd name="connsiteX24" fmla="*/ 687941 w 705488"/>
              <a:gd name="connsiteY24" fmla="*/ 301860 h 704852"/>
              <a:gd name="connsiteX25" fmla="*/ 705486 w 705488"/>
              <a:gd name="connsiteY25" fmla="*/ 320029 h 704852"/>
              <a:gd name="connsiteX26" fmla="*/ 704198 w 705488"/>
              <a:gd name="connsiteY26" fmla="*/ 393835 h 704852"/>
              <a:gd name="connsiteX27" fmla="*/ 686029 w 705488"/>
              <a:gd name="connsiteY27" fmla="*/ 411381 h 704852"/>
              <a:gd name="connsiteX28" fmla="*/ 619495 w 705488"/>
              <a:gd name="connsiteY28" fmla="*/ 410220 h 704852"/>
              <a:gd name="connsiteX29" fmla="*/ 619469 w 705488"/>
              <a:gd name="connsiteY29" fmla="*/ 410475 h 704852"/>
              <a:gd name="connsiteX30" fmla="*/ 610419 w 705488"/>
              <a:gd name="connsiteY30" fmla="*/ 440947 h 704852"/>
              <a:gd name="connsiteX31" fmla="*/ 667233 w 705488"/>
              <a:gd name="connsiteY31" fmla="*/ 475084 h 704852"/>
              <a:gd name="connsiteX32" fmla="*/ 673343 w 705488"/>
              <a:gd name="connsiteY32" fmla="*/ 499592 h 704852"/>
              <a:gd name="connsiteX33" fmla="*/ 635324 w 705488"/>
              <a:gd name="connsiteY33" fmla="*/ 562866 h 704852"/>
              <a:gd name="connsiteX34" fmla="*/ 610816 w 705488"/>
              <a:gd name="connsiteY34" fmla="*/ 568976 h 704852"/>
              <a:gd name="connsiteX35" fmla="*/ 553495 w 705488"/>
              <a:gd name="connsiteY35" fmla="*/ 534534 h 704852"/>
              <a:gd name="connsiteX36" fmla="*/ 531207 w 705488"/>
              <a:gd name="connsiteY36" fmla="*/ 560278 h 704852"/>
              <a:gd name="connsiteX37" fmla="*/ 561694 w 705488"/>
              <a:gd name="connsiteY37" fmla="*/ 615681 h 704852"/>
              <a:gd name="connsiteX38" fmla="*/ 554657 w 705488"/>
              <a:gd name="connsiteY38" fmla="*/ 639938 h 704852"/>
              <a:gd name="connsiteX39" fmla="*/ 489984 w 705488"/>
              <a:gd name="connsiteY39" fmla="*/ 675526 h 704852"/>
              <a:gd name="connsiteX40" fmla="*/ 465726 w 705488"/>
              <a:gd name="connsiteY40" fmla="*/ 668489 h 704852"/>
              <a:gd name="connsiteX41" fmla="*/ 436918 w 705488"/>
              <a:gd name="connsiteY41" fmla="*/ 616137 h 704852"/>
              <a:gd name="connsiteX42" fmla="*/ 406002 w 705488"/>
              <a:gd name="connsiteY42" fmla="*/ 624488 h 704852"/>
              <a:gd name="connsiteX43" fmla="*/ 406002 w 705488"/>
              <a:gd name="connsiteY43" fmla="*/ 686992 h 704852"/>
              <a:gd name="connsiteX44" fmla="*/ 388142 w 705488"/>
              <a:gd name="connsiteY44" fmla="*/ 704852 h 704852"/>
              <a:gd name="connsiteX45" fmla="*/ 314324 w 705488"/>
              <a:gd name="connsiteY45" fmla="*/ 704852 h 704852"/>
              <a:gd name="connsiteX46" fmla="*/ 296464 w 705488"/>
              <a:gd name="connsiteY46" fmla="*/ 686992 h 704852"/>
              <a:gd name="connsiteX47" fmla="*/ 296464 w 705488"/>
              <a:gd name="connsiteY47" fmla="*/ 625750 h 704852"/>
              <a:gd name="connsiteX48" fmla="*/ 293187 w 705488"/>
              <a:gd name="connsiteY48" fmla="*/ 625419 h 704852"/>
              <a:gd name="connsiteX49" fmla="*/ 264996 w 705488"/>
              <a:gd name="connsiteY49" fmla="*/ 614351 h 704852"/>
              <a:gd name="connsiteX50" fmla="*/ 232777 w 705488"/>
              <a:gd name="connsiteY50" fmla="*/ 669305 h 704852"/>
              <a:gd name="connsiteX51" fmla="*/ 208337 w 705488"/>
              <a:gd name="connsiteY51" fmla="*/ 675679 h 704852"/>
              <a:gd name="connsiteX52" fmla="*/ 144657 w 705488"/>
              <a:gd name="connsiteY52" fmla="*/ 638343 h 704852"/>
              <a:gd name="connsiteX53" fmla="*/ 138283 w 705488"/>
              <a:gd name="connsiteY53" fmla="*/ 613903 h 704852"/>
              <a:gd name="connsiteX54" fmla="*/ 169846 w 705488"/>
              <a:gd name="connsiteY54" fmla="*/ 560067 h 704852"/>
              <a:gd name="connsiteX55" fmla="*/ 145858 w 705488"/>
              <a:gd name="connsiteY55" fmla="*/ 539299 h 704852"/>
              <a:gd name="connsiteX56" fmla="*/ 90616 w 705488"/>
              <a:gd name="connsiteY56" fmla="*/ 571313 h 704852"/>
              <a:gd name="connsiteX57" fmla="*/ 66208 w 705488"/>
              <a:gd name="connsiteY57" fmla="*/ 564816 h 704852"/>
              <a:gd name="connsiteX58" fmla="*/ 29195 w 705488"/>
              <a:gd name="connsiteY58" fmla="*/ 500947 h 704852"/>
              <a:gd name="connsiteX59" fmla="*/ 35693 w 705488"/>
              <a:gd name="connsiteY59" fmla="*/ 476540 h 704852"/>
              <a:gd name="connsiteX60" fmla="*/ 88374 w 705488"/>
              <a:gd name="connsiteY60" fmla="*/ 446010 h 704852"/>
              <a:gd name="connsiteX61" fmla="*/ 78211 w 705488"/>
              <a:gd name="connsiteY61" fmla="*/ 408386 h 704852"/>
              <a:gd name="connsiteX62" fmla="*/ 17860 w 705488"/>
              <a:gd name="connsiteY62" fmla="*/ 408386 h 704852"/>
              <a:gd name="connsiteX63" fmla="*/ 0 w 705488"/>
              <a:gd name="connsiteY63" fmla="*/ 390526 h 704852"/>
              <a:gd name="connsiteX64" fmla="*/ 0 w 705488"/>
              <a:gd name="connsiteY64" fmla="*/ 316708 h 704852"/>
              <a:gd name="connsiteX65" fmla="*/ 17860 w 705488"/>
              <a:gd name="connsiteY65" fmla="*/ 298848 h 704852"/>
              <a:gd name="connsiteX66" fmla="*/ 78853 w 705488"/>
              <a:gd name="connsiteY66" fmla="*/ 298848 h 704852"/>
              <a:gd name="connsiteX67" fmla="*/ 87657 w 705488"/>
              <a:gd name="connsiteY67" fmla="*/ 266255 h 704852"/>
              <a:gd name="connsiteX68" fmla="*/ 35022 w 705488"/>
              <a:gd name="connsiteY68" fmla="*/ 234089 h 704852"/>
              <a:gd name="connsiteX69" fmla="*/ 29095 w 705488"/>
              <a:gd name="connsiteY69" fmla="*/ 209536 h 704852"/>
              <a:gd name="connsiteX70" fmla="*/ 67588 w 705488"/>
              <a:gd name="connsiteY70" fmla="*/ 146549 h 704852"/>
              <a:gd name="connsiteX71" fmla="*/ 92141 w 705488"/>
              <a:gd name="connsiteY71" fmla="*/ 140622 h 704852"/>
              <a:gd name="connsiteX72" fmla="*/ 144263 w 705488"/>
              <a:gd name="connsiteY72" fmla="*/ 172475 h 704852"/>
              <a:gd name="connsiteX73" fmla="*/ 167420 w 705488"/>
              <a:gd name="connsiteY73" fmla="*/ 146683 h 704852"/>
              <a:gd name="connsiteX74" fmla="*/ 135881 w 705488"/>
              <a:gd name="connsiteY74" fmla="*/ 93848 h 704852"/>
              <a:gd name="connsiteX75" fmla="*/ 142062 w 705488"/>
              <a:gd name="connsiteY75" fmla="*/ 69358 h 704852"/>
              <a:gd name="connsiteX76" fmla="*/ 205446 w 705488"/>
              <a:gd name="connsiteY76" fmla="*/ 31522 h 704852"/>
              <a:gd name="connsiteX77" fmla="*/ 229936 w 705488"/>
              <a:gd name="connsiteY77" fmla="*/ 37703 h 704852"/>
              <a:gd name="connsiteX78" fmla="*/ 263739 w 705488"/>
              <a:gd name="connsiteY78" fmla="*/ 94331 h 704852"/>
              <a:gd name="connsiteX79" fmla="*/ 293187 w 705488"/>
              <a:gd name="connsiteY79" fmla="*/ 84193 h 704852"/>
              <a:gd name="connsiteX80" fmla="*/ 294086 w 705488"/>
              <a:gd name="connsiteY80" fmla="*/ 84102 h 704852"/>
              <a:gd name="connsiteX81" fmla="*/ 294086 w 705488"/>
              <a:gd name="connsiteY81" fmla="*/ 17860 h 704852"/>
              <a:gd name="connsiteX82" fmla="*/ 311946 w 705488"/>
              <a:gd name="connsiteY82" fmla="*/ 0 h 70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705488" h="704852">
                <a:moveTo>
                  <a:pt x="348856" y="190501"/>
                </a:moveTo>
                <a:cubicBezTo>
                  <a:pt x="258113" y="190501"/>
                  <a:pt x="184551" y="264063"/>
                  <a:pt x="184551" y="354806"/>
                </a:cubicBezTo>
                <a:cubicBezTo>
                  <a:pt x="184551" y="445549"/>
                  <a:pt x="258113" y="519111"/>
                  <a:pt x="348856" y="519111"/>
                </a:cubicBezTo>
                <a:cubicBezTo>
                  <a:pt x="439599" y="519111"/>
                  <a:pt x="513161" y="445549"/>
                  <a:pt x="513161" y="354806"/>
                </a:cubicBezTo>
                <a:cubicBezTo>
                  <a:pt x="513161" y="264063"/>
                  <a:pt x="439599" y="190501"/>
                  <a:pt x="348856" y="190501"/>
                </a:cubicBezTo>
                <a:close/>
                <a:moveTo>
                  <a:pt x="311946" y="0"/>
                </a:moveTo>
                <a:lnTo>
                  <a:pt x="385764" y="0"/>
                </a:lnTo>
                <a:cubicBezTo>
                  <a:pt x="395628" y="0"/>
                  <a:pt x="403624" y="7996"/>
                  <a:pt x="403624" y="17860"/>
                </a:cubicBezTo>
                <a:lnTo>
                  <a:pt x="403624" y="84102"/>
                </a:lnTo>
                <a:lnTo>
                  <a:pt x="404525" y="84193"/>
                </a:lnTo>
                <a:lnTo>
                  <a:pt x="433461" y="95553"/>
                </a:lnTo>
                <a:lnTo>
                  <a:pt x="433499" y="95326"/>
                </a:lnTo>
                <a:lnTo>
                  <a:pt x="471354" y="34745"/>
                </a:lnTo>
                <a:cubicBezTo>
                  <a:pt x="476581" y="26380"/>
                  <a:pt x="487600" y="23836"/>
                  <a:pt x="495965" y="29063"/>
                </a:cubicBezTo>
                <a:lnTo>
                  <a:pt x="558566" y="68181"/>
                </a:lnTo>
                <a:cubicBezTo>
                  <a:pt x="566931" y="73408"/>
                  <a:pt x="569475" y="84426"/>
                  <a:pt x="564248" y="92792"/>
                </a:cubicBezTo>
                <a:lnTo>
                  <a:pt x="528462" y="150061"/>
                </a:lnTo>
                <a:lnTo>
                  <a:pt x="555371" y="173358"/>
                </a:lnTo>
                <a:lnTo>
                  <a:pt x="611957" y="140688"/>
                </a:lnTo>
                <a:cubicBezTo>
                  <a:pt x="620500" y="135756"/>
                  <a:pt x="631423" y="138682"/>
                  <a:pt x="636355" y="147225"/>
                </a:cubicBezTo>
                <a:lnTo>
                  <a:pt x="673264" y="211153"/>
                </a:lnTo>
                <a:cubicBezTo>
                  <a:pt x="678196" y="219696"/>
                  <a:pt x="675269" y="230618"/>
                  <a:pt x="666726" y="235550"/>
                </a:cubicBezTo>
                <a:lnTo>
                  <a:pt x="610526" y="267998"/>
                </a:lnTo>
                <a:lnTo>
                  <a:pt x="619349" y="300663"/>
                </a:lnTo>
                <a:lnTo>
                  <a:pt x="687941" y="301860"/>
                </a:lnTo>
                <a:cubicBezTo>
                  <a:pt x="697803" y="302032"/>
                  <a:pt x="705658" y="310166"/>
                  <a:pt x="705486" y="320029"/>
                </a:cubicBezTo>
                <a:lnTo>
                  <a:pt x="704198" y="393835"/>
                </a:lnTo>
                <a:cubicBezTo>
                  <a:pt x="704026" y="403698"/>
                  <a:pt x="695891" y="411553"/>
                  <a:pt x="686029" y="411381"/>
                </a:cubicBezTo>
                <a:lnTo>
                  <a:pt x="619495" y="410220"/>
                </a:lnTo>
                <a:lnTo>
                  <a:pt x="619469" y="410475"/>
                </a:lnTo>
                <a:lnTo>
                  <a:pt x="610419" y="440947"/>
                </a:lnTo>
                <a:lnTo>
                  <a:pt x="667233" y="475084"/>
                </a:lnTo>
                <a:cubicBezTo>
                  <a:pt x="675688" y="480164"/>
                  <a:pt x="678423" y="491136"/>
                  <a:pt x="673343" y="499592"/>
                </a:cubicBezTo>
                <a:lnTo>
                  <a:pt x="635324" y="562866"/>
                </a:lnTo>
                <a:cubicBezTo>
                  <a:pt x="630244" y="571321"/>
                  <a:pt x="619272" y="574057"/>
                  <a:pt x="610816" y="568976"/>
                </a:cubicBezTo>
                <a:lnTo>
                  <a:pt x="553495" y="534534"/>
                </a:lnTo>
                <a:lnTo>
                  <a:pt x="531207" y="560278"/>
                </a:lnTo>
                <a:lnTo>
                  <a:pt x="561694" y="615681"/>
                </a:lnTo>
                <a:cubicBezTo>
                  <a:pt x="566449" y="624323"/>
                  <a:pt x="563299" y="635183"/>
                  <a:pt x="554657" y="639938"/>
                </a:cubicBezTo>
                <a:lnTo>
                  <a:pt x="489984" y="675526"/>
                </a:lnTo>
                <a:cubicBezTo>
                  <a:pt x="481342" y="680282"/>
                  <a:pt x="470482" y="677131"/>
                  <a:pt x="465726" y="668489"/>
                </a:cubicBezTo>
                <a:lnTo>
                  <a:pt x="436918" y="616137"/>
                </a:lnTo>
                <a:lnTo>
                  <a:pt x="406002" y="624488"/>
                </a:lnTo>
                <a:lnTo>
                  <a:pt x="406002" y="686992"/>
                </a:lnTo>
                <a:cubicBezTo>
                  <a:pt x="406002" y="696856"/>
                  <a:pt x="398006" y="704852"/>
                  <a:pt x="388142" y="704852"/>
                </a:cubicBezTo>
                <a:lnTo>
                  <a:pt x="314324" y="704852"/>
                </a:lnTo>
                <a:cubicBezTo>
                  <a:pt x="304460" y="704852"/>
                  <a:pt x="296464" y="696856"/>
                  <a:pt x="296464" y="686992"/>
                </a:cubicBezTo>
                <a:lnTo>
                  <a:pt x="296464" y="625750"/>
                </a:lnTo>
                <a:lnTo>
                  <a:pt x="293187" y="625419"/>
                </a:lnTo>
                <a:lnTo>
                  <a:pt x="264996" y="614351"/>
                </a:lnTo>
                <a:lnTo>
                  <a:pt x="232777" y="669305"/>
                </a:lnTo>
                <a:cubicBezTo>
                  <a:pt x="227788" y="677814"/>
                  <a:pt x="216846" y="680668"/>
                  <a:pt x="208337" y="675679"/>
                </a:cubicBezTo>
                <a:lnTo>
                  <a:pt x="144657" y="638343"/>
                </a:lnTo>
                <a:cubicBezTo>
                  <a:pt x="136147" y="633354"/>
                  <a:pt x="133294" y="622412"/>
                  <a:pt x="138283" y="613903"/>
                </a:cubicBezTo>
                <a:lnTo>
                  <a:pt x="169846" y="560067"/>
                </a:lnTo>
                <a:lnTo>
                  <a:pt x="145858" y="539299"/>
                </a:lnTo>
                <a:lnTo>
                  <a:pt x="90616" y="571313"/>
                </a:lnTo>
                <a:cubicBezTo>
                  <a:pt x="82082" y="576259"/>
                  <a:pt x="71154" y="573350"/>
                  <a:pt x="66208" y="564816"/>
                </a:cubicBezTo>
                <a:lnTo>
                  <a:pt x="29195" y="500947"/>
                </a:lnTo>
                <a:cubicBezTo>
                  <a:pt x="24249" y="492413"/>
                  <a:pt x="27158" y="481485"/>
                  <a:pt x="35693" y="476540"/>
                </a:cubicBezTo>
                <a:lnTo>
                  <a:pt x="88374" y="446010"/>
                </a:lnTo>
                <a:lnTo>
                  <a:pt x="78211" y="408386"/>
                </a:lnTo>
                <a:lnTo>
                  <a:pt x="17860" y="408386"/>
                </a:lnTo>
                <a:cubicBezTo>
                  <a:pt x="7996" y="408386"/>
                  <a:pt x="0" y="400390"/>
                  <a:pt x="0" y="390526"/>
                </a:cubicBezTo>
                <a:lnTo>
                  <a:pt x="0" y="316708"/>
                </a:lnTo>
                <a:cubicBezTo>
                  <a:pt x="0" y="306844"/>
                  <a:pt x="7996" y="298848"/>
                  <a:pt x="17860" y="298848"/>
                </a:cubicBezTo>
                <a:lnTo>
                  <a:pt x="78853" y="298848"/>
                </a:lnTo>
                <a:lnTo>
                  <a:pt x="87657" y="266255"/>
                </a:lnTo>
                <a:lnTo>
                  <a:pt x="35022" y="234089"/>
                </a:lnTo>
                <a:cubicBezTo>
                  <a:pt x="26605" y="228945"/>
                  <a:pt x="23952" y="217953"/>
                  <a:pt x="29095" y="209536"/>
                </a:cubicBezTo>
                <a:lnTo>
                  <a:pt x="67588" y="146549"/>
                </a:lnTo>
                <a:cubicBezTo>
                  <a:pt x="72732" y="138132"/>
                  <a:pt x="83725" y="135479"/>
                  <a:pt x="92141" y="140622"/>
                </a:cubicBezTo>
                <a:lnTo>
                  <a:pt x="144263" y="172475"/>
                </a:lnTo>
                <a:lnTo>
                  <a:pt x="167420" y="146683"/>
                </a:lnTo>
                <a:lnTo>
                  <a:pt x="135881" y="93848"/>
                </a:lnTo>
                <a:cubicBezTo>
                  <a:pt x="130825" y="85378"/>
                  <a:pt x="133593" y="74414"/>
                  <a:pt x="142062" y="69358"/>
                </a:cubicBezTo>
                <a:lnTo>
                  <a:pt x="205446" y="31522"/>
                </a:lnTo>
                <a:cubicBezTo>
                  <a:pt x="213916" y="26466"/>
                  <a:pt x="224880" y="29233"/>
                  <a:pt x="229936" y="37703"/>
                </a:cubicBezTo>
                <a:lnTo>
                  <a:pt x="263739" y="94331"/>
                </a:lnTo>
                <a:lnTo>
                  <a:pt x="293187" y="84193"/>
                </a:lnTo>
                <a:lnTo>
                  <a:pt x="294086" y="84102"/>
                </a:lnTo>
                <a:lnTo>
                  <a:pt x="294086" y="17860"/>
                </a:lnTo>
                <a:cubicBezTo>
                  <a:pt x="294086" y="7996"/>
                  <a:pt x="302082" y="0"/>
                  <a:pt x="311946" y="0"/>
                </a:cubicBez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F81A560F-5639-A24D-8AB4-AC6B25A3DF21}"/>
              </a:ext>
            </a:extLst>
          </p:cNvPr>
          <p:cNvSpPr/>
          <p:nvPr/>
        </p:nvSpPr>
        <p:spPr>
          <a:xfrm>
            <a:off x="2665028" y="4756769"/>
            <a:ext cx="725488" cy="725488"/>
          </a:xfrm>
          <a:custGeom>
            <a:avLst/>
            <a:gdLst>
              <a:gd name="connsiteX0" fmla="*/ 2339029 w 4748831"/>
              <a:gd name="connsiteY0" fmla="*/ 2013480 h 4778126"/>
              <a:gd name="connsiteX1" fmla="*/ 2689162 w 4748831"/>
              <a:gd name="connsiteY1" fmla="*/ 2363613 h 4778126"/>
              <a:gd name="connsiteX2" fmla="*/ 2339029 w 4748831"/>
              <a:gd name="connsiteY2" fmla="*/ 2713746 h 4778126"/>
              <a:gd name="connsiteX3" fmla="*/ 1988896 w 4748831"/>
              <a:gd name="connsiteY3" fmla="*/ 2363613 h 4778126"/>
              <a:gd name="connsiteX4" fmla="*/ 2339029 w 4748831"/>
              <a:gd name="connsiteY4" fmla="*/ 2013480 h 4778126"/>
              <a:gd name="connsiteX5" fmla="*/ 2339029 w 4748831"/>
              <a:gd name="connsiteY5" fmla="*/ 1805471 h 4778126"/>
              <a:gd name="connsiteX6" fmla="*/ 1780887 w 4748831"/>
              <a:gd name="connsiteY6" fmla="*/ 2363613 h 4778126"/>
              <a:gd name="connsiteX7" fmla="*/ 2339029 w 4748831"/>
              <a:gd name="connsiteY7" fmla="*/ 2921755 h 4778126"/>
              <a:gd name="connsiteX8" fmla="*/ 2897171 w 4748831"/>
              <a:gd name="connsiteY8" fmla="*/ 2363613 h 4778126"/>
              <a:gd name="connsiteX9" fmla="*/ 2339029 w 4748831"/>
              <a:gd name="connsiteY9" fmla="*/ 1805471 h 4778126"/>
              <a:gd name="connsiteX10" fmla="*/ 2339029 w 4748831"/>
              <a:gd name="connsiteY10" fmla="*/ 1546636 h 4778126"/>
              <a:gd name="connsiteX11" fmla="*/ 3156006 w 4748831"/>
              <a:gd name="connsiteY11" fmla="*/ 2363613 h 4778126"/>
              <a:gd name="connsiteX12" fmla="*/ 2339029 w 4748831"/>
              <a:gd name="connsiteY12" fmla="*/ 3180590 h 4778126"/>
              <a:gd name="connsiteX13" fmla="*/ 1522052 w 4748831"/>
              <a:gd name="connsiteY13" fmla="*/ 2363613 h 4778126"/>
              <a:gd name="connsiteX14" fmla="*/ 2339029 w 4748831"/>
              <a:gd name="connsiteY14" fmla="*/ 1546636 h 4778126"/>
              <a:gd name="connsiteX15" fmla="*/ 2339030 w 4748831"/>
              <a:gd name="connsiteY15" fmla="*/ 1079790 h 4778126"/>
              <a:gd name="connsiteX16" fmla="*/ 1055209 w 4748831"/>
              <a:gd name="connsiteY16" fmla="*/ 2363611 h 4778126"/>
              <a:gd name="connsiteX17" fmla="*/ 2339030 w 4748831"/>
              <a:gd name="connsiteY17" fmla="*/ 3647432 h 4778126"/>
              <a:gd name="connsiteX18" fmla="*/ 3622851 w 4748831"/>
              <a:gd name="connsiteY18" fmla="*/ 2363611 h 4778126"/>
              <a:gd name="connsiteX19" fmla="*/ 2339030 w 4748831"/>
              <a:gd name="connsiteY19" fmla="*/ 1079790 h 4778126"/>
              <a:gd name="connsiteX20" fmla="*/ 2398310 w 4748831"/>
              <a:gd name="connsiteY20" fmla="*/ 1118 h 4778126"/>
              <a:gd name="connsiteX21" fmla="*/ 2669860 w 4748831"/>
              <a:gd name="connsiteY21" fmla="*/ 112464 h 4778126"/>
              <a:gd name="connsiteX22" fmla="*/ 3791425 w 4748831"/>
              <a:gd name="connsiteY22" fmla="*/ 606462 h 4778126"/>
              <a:gd name="connsiteX23" fmla="*/ 4192876 w 4748831"/>
              <a:gd name="connsiteY23" fmla="*/ 1035588 h 4778126"/>
              <a:gd name="connsiteX24" fmla="*/ 4529466 w 4748831"/>
              <a:gd name="connsiteY24" fmla="*/ 2069136 h 4778126"/>
              <a:gd name="connsiteX25" fmla="*/ 4571578 w 4748831"/>
              <a:gd name="connsiteY25" fmla="*/ 2685392 h 4778126"/>
              <a:gd name="connsiteX26" fmla="*/ 4102489 w 4748831"/>
              <a:gd name="connsiteY26" fmla="*/ 3708908 h 4778126"/>
              <a:gd name="connsiteX27" fmla="*/ 3650641 w 4748831"/>
              <a:gd name="connsiteY27" fmla="*/ 4149330 h 4778126"/>
              <a:gd name="connsiteX28" fmla="*/ 2637303 w 4748831"/>
              <a:gd name="connsiteY28" fmla="*/ 4622185 h 4778126"/>
              <a:gd name="connsiteX29" fmla="*/ 2032471 w 4748831"/>
              <a:gd name="connsiteY29" fmla="*/ 4516602 h 4778126"/>
              <a:gd name="connsiteX30" fmla="*/ 1091929 w 4748831"/>
              <a:gd name="connsiteY30" fmla="*/ 4090609 h 4778126"/>
              <a:gd name="connsiteX31" fmla="*/ 593766 w 4748831"/>
              <a:gd name="connsiteY31" fmla="*/ 3697856 h 4778126"/>
              <a:gd name="connsiteX32" fmla="*/ 173180 w 4748831"/>
              <a:gd name="connsiteY32" fmla="*/ 2588560 h 4778126"/>
              <a:gd name="connsiteX33" fmla="*/ 152641 w 4748831"/>
              <a:gd name="connsiteY33" fmla="*/ 2069646 h 4778126"/>
              <a:gd name="connsiteX34" fmla="*/ 639981 w 4748831"/>
              <a:gd name="connsiteY34" fmla="*/ 984005 h 4778126"/>
              <a:gd name="connsiteX35" fmla="*/ 1091159 w 4748831"/>
              <a:gd name="connsiteY35" fmla="*/ 588313 h 4778126"/>
              <a:gd name="connsiteX36" fmla="*/ 2171480 w 4748831"/>
              <a:gd name="connsiteY36" fmla="*/ 154691 h 4778126"/>
              <a:gd name="connsiteX37" fmla="*/ 2398310 w 4748831"/>
              <a:gd name="connsiteY37" fmla="*/ 1118 h 4778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748831" h="4778126">
                <a:moveTo>
                  <a:pt x="2339029" y="2013480"/>
                </a:moveTo>
                <a:cubicBezTo>
                  <a:pt x="2532402" y="2013480"/>
                  <a:pt x="2689162" y="2170240"/>
                  <a:pt x="2689162" y="2363613"/>
                </a:cubicBezTo>
                <a:cubicBezTo>
                  <a:pt x="2689162" y="2556986"/>
                  <a:pt x="2532402" y="2713746"/>
                  <a:pt x="2339029" y="2713746"/>
                </a:cubicBezTo>
                <a:cubicBezTo>
                  <a:pt x="2145656" y="2713746"/>
                  <a:pt x="1988896" y="2556986"/>
                  <a:pt x="1988896" y="2363613"/>
                </a:cubicBezTo>
                <a:cubicBezTo>
                  <a:pt x="1988896" y="2170240"/>
                  <a:pt x="2145656" y="2013480"/>
                  <a:pt x="2339029" y="2013480"/>
                </a:cubicBezTo>
                <a:close/>
                <a:moveTo>
                  <a:pt x="2339029" y="1805471"/>
                </a:moveTo>
                <a:cubicBezTo>
                  <a:pt x="2030776" y="1805471"/>
                  <a:pt x="1780887" y="2055360"/>
                  <a:pt x="1780887" y="2363613"/>
                </a:cubicBezTo>
                <a:cubicBezTo>
                  <a:pt x="1780887" y="2671866"/>
                  <a:pt x="2030776" y="2921755"/>
                  <a:pt x="2339029" y="2921755"/>
                </a:cubicBezTo>
                <a:cubicBezTo>
                  <a:pt x="2647282" y="2921755"/>
                  <a:pt x="2897171" y="2671866"/>
                  <a:pt x="2897171" y="2363613"/>
                </a:cubicBezTo>
                <a:cubicBezTo>
                  <a:pt x="2897171" y="2055360"/>
                  <a:pt x="2647282" y="1805471"/>
                  <a:pt x="2339029" y="1805471"/>
                </a:cubicBezTo>
                <a:close/>
                <a:moveTo>
                  <a:pt x="2339029" y="1546636"/>
                </a:moveTo>
                <a:cubicBezTo>
                  <a:pt x="2790233" y="1546636"/>
                  <a:pt x="3156006" y="1912409"/>
                  <a:pt x="3156006" y="2363613"/>
                </a:cubicBezTo>
                <a:cubicBezTo>
                  <a:pt x="3156006" y="2814817"/>
                  <a:pt x="2790233" y="3180590"/>
                  <a:pt x="2339029" y="3180590"/>
                </a:cubicBezTo>
                <a:cubicBezTo>
                  <a:pt x="1887825" y="3180590"/>
                  <a:pt x="1522052" y="2814817"/>
                  <a:pt x="1522052" y="2363613"/>
                </a:cubicBezTo>
                <a:cubicBezTo>
                  <a:pt x="1522052" y="1912409"/>
                  <a:pt x="1887825" y="1546636"/>
                  <a:pt x="2339029" y="1546636"/>
                </a:cubicBezTo>
                <a:close/>
                <a:moveTo>
                  <a:pt x="2339030" y="1079790"/>
                </a:moveTo>
                <a:cubicBezTo>
                  <a:pt x="1629994" y="1079790"/>
                  <a:pt x="1055209" y="1654576"/>
                  <a:pt x="1055209" y="2363611"/>
                </a:cubicBezTo>
                <a:cubicBezTo>
                  <a:pt x="1055209" y="3072646"/>
                  <a:pt x="1629994" y="3647432"/>
                  <a:pt x="2339030" y="3647432"/>
                </a:cubicBezTo>
                <a:cubicBezTo>
                  <a:pt x="3048065" y="3647432"/>
                  <a:pt x="3622851" y="3072646"/>
                  <a:pt x="3622851" y="2363611"/>
                </a:cubicBezTo>
                <a:cubicBezTo>
                  <a:pt x="3622851" y="1654576"/>
                  <a:pt x="3048065" y="1079790"/>
                  <a:pt x="2339030" y="1079790"/>
                </a:cubicBezTo>
                <a:close/>
                <a:moveTo>
                  <a:pt x="2398310" y="1118"/>
                </a:moveTo>
                <a:cubicBezTo>
                  <a:pt x="2492721" y="-4755"/>
                  <a:pt x="2604110" y="9712"/>
                  <a:pt x="2669860" y="112464"/>
                </a:cubicBezTo>
                <a:cubicBezTo>
                  <a:pt x="2972269" y="597331"/>
                  <a:pt x="3051294" y="832997"/>
                  <a:pt x="3791425" y="606462"/>
                </a:cubicBezTo>
                <a:cubicBezTo>
                  <a:pt x="4192161" y="537180"/>
                  <a:pt x="4257818" y="945101"/>
                  <a:pt x="4192876" y="1035588"/>
                </a:cubicBezTo>
                <a:cubicBezTo>
                  <a:pt x="3999234" y="1448801"/>
                  <a:pt x="4007268" y="1865348"/>
                  <a:pt x="4529466" y="2069136"/>
                </a:cubicBezTo>
                <a:cubicBezTo>
                  <a:pt x="4850464" y="2220384"/>
                  <a:pt x="4779000" y="2563578"/>
                  <a:pt x="4571578" y="2685392"/>
                </a:cubicBezTo>
                <a:cubicBezTo>
                  <a:pt x="4108307" y="2912016"/>
                  <a:pt x="3903124" y="3193779"/>
                  <a:pt x="4102489" y="3708908"/>
                </a:cubicBezTo>
                <a:cubicBezTo>
                  <a:pt x="4194859" y="4125404"/>
                  <a:pt x="3865656" y="4217413"/>
                  <a:pt x="3650641" y="4149330"/>
                </a:cubicBezTo>
                <a:cubicBezTo>
                  <a:pt x="3054349" y="3925010"/>
                  <a:pt x="2813522" y="4329172"/>
                  <a:pt x="2637303" y="4622185"/>
                </a:cubicBezTo>
                <a:cubicBezTo>
                  <a:pt x="2435405" y="4910785"/>
                  <a:pt x="2074914" y="4753428"/>
                  <a:pt x="2032471" y="4516602"/>
                </a:cubicBezTo>
                <a:cubicBezTo>
                  <a:pt x="1900509" y="4119570"/>
                  <a:pt x="1437861" y="4001345"/>
                  <a:pt x="1091929" y="4090609"/>
                </a:cubicBezTo>
                <a:cubicBezTo>
                  <a:pt x="680384" y="4271870"/>
                  <a:pt x="545975" y="3847601"/>
                  <a:pt x="593766" y="3697856"/>
                </a:cubicBezTo>
                <a:cubicBezTo>
                  <a:pt x="818834" y="2971472"/>
                  <a:pt x="634747" y="2871431"/>
                  <a:pt x="173180" y="2588560"/>
                </a:cubicBezTo>
                <a:cubicBezTo>
                  <a:pt x="-64928" y="2419914"/>
                  <a:pt x="-43681" y="2199392"/>
                  <a:pt x="152641" y="2069646"/>
                </a:cubicBezTo>
                <a:cubicBezTo>
                  <a:pt x="758708" y="1770643"/>
                  <a:pt x="814786" y="1485339"/>
                  <a:pt x="639981" y="984005"/>
                </a:cubicBezTo>
                <a:cubicBezTo>
                  <a:pt x="561275" y="722427"/>
                  <a:pt x="796835" y="500562"/>
                  <a:pt x="1091159" y="588313"/>
                </a:cubicBezTo>
                <a:cubicBezTo>
                  <a:pt x="1532729" y="751949"/>
                  <a:pt x="1932185" y="623208"/>
                  <a:pt x="2171480" y="154691"/>
                </a:cubicBezTo>
                <a:cubicBezTo>
                  <a:pt x="2216942" y="57019"/>
                  <a:pt x="2303900" y="6992"/>
                  <a:pt x="2398310" y="111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3AEF8D62-CD76-A043-B4BE-CF62FA9A338B}"/>
              </a:ext>
            </a:extLst>
          </p:cNvPr>
          <p:cNvSpPr/>
          <p:nvPr/>
        </p:nvSpPr>
        <p:spPr>
          <a:xfrm>
            <a:off x="838782" y="4801219"/>
            <a:ext cx="638175" cy="636588"/>
          </a:xfrm>
          <a:custGeom>
            <a:avLst/>
            <a:gdLst>
              <a:gd name="connsiteX0" fmla="*/ 3397910 w 6777295"/>
              <a:gd name="connsiteY0" fmla="*/ 2228671 h 6778210"/>
              <a:gd name="connsiteX1" fmla="*/ 2218198 w 6777295"/>
              <a:gd name="connsiteY1" fmla="*/ 3408383 h 6778210"/>
              <a:gd name="connsiteX2" fmla="*/ 3397910 w 6777295"/>
              <a:gd name="connsiteY2" fmla="*/ 4588095 h 6778210"/>
              <a:gd name="connsiteX3" fmla="*/ 4577622 w 6777295"/>
              <a:gd name="connsiteY3" fmla="*/ 3408383 h 6778210"/>
              <a:gd name="connsiteX4" fmla="*/ 3397910 w 6777295"/>
              <a:gd name="connsiteY4" fmla="*/ 2228671 h 6778210"/>
              <a:gd name="connsiteX5" fmla="*/ 3671241 w 6777295"/>
              <a:gd name="connsiteY5" fmla="*/ 0 h 6778210"/>
              <a:gd name="connsiteX6" fmla="*/ 3916511 w 6777295"/>
              <a:gd name="connsiteY6" fmla="*/ 177877 h 6778210"/>
              <a:gd name="connsiteX7" fmla="*/ 4107225 w 6777295"/>
              <a:gd name="connsiteY7" fmla="*/ 963843 h 6778210"/>
              <a:gd name="connsiteX8" fmla="*/ 4152473 w 6777295"/>
              <a:gd name="connsiteY8" fmla="*/ 975477 h 6778210"/>
              <a:gd name="connsiteX9" fmla="*/ 4385604 w 6777295"/>
              <a:gd name="connsiteY9" fmla="*/ 1060804 h 6778210"/>
              <a:gd name="connsiteX10" fmla="*/ 4573155 w 6777295"/>
              <a:gd name="connsiteY10" fmla="*/ 1151152 h 6778210"/>
              <a:gd name="connsiteX11" fmla="*/ 5371449 w 6777295"/>
              <a:gd name="connsiteY11" fmla="*/ 653195 h 6778210"/>
              <a:gd name="connsiteX12" fmla="*/ 5529956 w 6777295"/>
              <a:gd name="connsiteY12" fmla="*/ 621597 h 6778210"/>
              <a:gd name="connsiteX13" fmla="*/ 5689521 w 6777295"/>
              <a:gd name="connsiteY13" fmla="*/ 706202 h 6778210"/>
              <a:gd name="connsiteX14" fmla="*/ 6100442 w 6777295"/>
              <a:gd name="connsiteY14" fmla="*/ 1121544 h 6778210"/>
              <a:gd name="connsiteX15" fmla="*/ 6134789 w 6777295"/>
              <a:gd name="connsiteY15" fmla="*/ 1416570 h 6778210"/>
              <a:gd name="connsiteX16" fmla="*/ 5633482 w 6777295"/>
              <a:gd name="connsiteY16" fmla="*/ 2198425 h 6778210"/>
              <a:gd name="connsiteX17" fmla="*/ 5735964 w 6777295"/>
              <a:gd name="connsiteY17" fmla="*/ 2411164 h 6778210"/>
              <a:gd name="connsiteX18" fmla="*/ 5821291 w 6777295"/>
              <a:gd name="connsiteY18" fmla="*/ 2644295 h 6778210"/>
              <a:gd name="connsiteX19" fmla="*/ 5826216 w 6777295"/>
              <a:gd name="connsiteY19" fmla="*/ 2663448 h 6778210"/>
              <a:gd name="connsiteX20" fmla="*/ 6585992 w 6777295"/>
              <a:gd name="connsiteY20" fmla="*/ 2864858 h 6778210"/>
              <a:gd name="connsiteX21" fmla="*/ 6777230 w 6777295"/>
              <a:gd name="connsiteY21" fmla="*/ 3117758 h 6778210"/>
              <a:gd name="connsiteX22" fmla="*/ 6777295 w 6777295"/>
              <a:gd name="connsiteY22" fmla="*/ 3687150 h 6778210"/>
              <a:gd name="connsiteX23" fmla="*/ 6538695 w 6777295"/>
              <a:gd name="connsiteY23" fmla="*/ 3950713 h 6778210"/>
              <a:gd name="connsiteX24" fmla="*/ 5824955 w 6777295"/>
              <a:gd name="connsiteY24" fmla="*/ 4139172 h 6778210"/>
              <a:gd name="connsiteX25" fmla="*/ 5821291 w 6777295"/>
              <a:gd name="connsiteY25" fmla="*/ 4153421 h 6778210"/>
              <a:gd name="connsiteX26" fmla="*/ 5735964 w 6777295"/>
              <a:gd name="connsiteY26" fmla="*/ 4386552 h 6778210"/>
              <a:gd name="connsiteX27" fmla="*/ 5636719 w 6777295"/>
              <a:gd name="connsiteY27" fmla="*/ 4592572 h 6778210"/>
              <a:gd name="connsiteX28" fmla="*/ 6144626 w 6777295"/>
              <a:gd name="connsiteY28" fmla="*/ 5404429 h 6778210"/>
              <a:gd name="connsiteX29" fmla="*/ 6091899 w 6777295"/>
              <a:gd name="connsiteY29" fmla="*/ 5698548 h 6778210"/>
              <a:gd name="connsiteX30" fmla="*/ 5688105 w 6777295"/>
              <a:gd name="connsiteY30" fmla="*/ 6103031 h 6778210"/>
              <a:gd name="connsiteX31" fmla="*/ 5332750 w 6777295"/>
              <a:gd name="connsiteY31" fmla="*/ 6120292 h 6778210"/>
              <a:gd name="connsiteX32" fmla="*/ 4567823 w 6777295"/>
              <a:gd name="connsiteY32" fmla="*/ 5649133 h 6778210"/>
              <a:gd name="connsiteX33" fmla="*/ 4385604 w 6777295"/>
              <a:gd name="connsiteY33" fmla="*/ 5736912 h 6778210"/>
              <a:gd name="connsiteX34" fmla="*/ 4152473 w 6777295"/>
              <a:gd name="connsiteY34" fmla="*/ 5822239 h 6778210"/>
              <a:gd name="connsiteX35" fmla="*/ 4117835 w 6777295"/>
              <a:gd name="connsiteY35" fmla="*/ 5831145 h 6778210"/>
              <a:gd name="connsiteX36" fmla="*/ 4113203 w 6777295"/>
              <a:gd name="connsiteY36" fmla="*/ 5847639 h 6778210"/>
              <a:gd name="connsiteX37" fmla="*/ 3914129 w 6777295"/>
              <a:gd name="connsiteY37" fmla="*/ 6619874 h 6778210"/>
              <a:gd name="connsiteX38" fmla="*/ 3793478 w 6777295"/>
              <a:gd name="connsiteY38" fmla="*/ 6777831 h 6778210"/>
              <a:gd name="connsiteX39" fmla="*/ 2972185 w 6777295"/>
              <a:gd name="connsiteY39" fmla="*/ 6778209 h 6778210"/>
              <a:gd name="connsiteX40" fmla="*/ 2839943 w 6777295"/>
              <a:gd name="connsiteY40" fmla="*/ 6608136 h 6778210"/>
              <a:gd name="connsiteX41" fmla="*/ 2654604 w 6777295"/>
              <a:gd name="connsiteY41" fmla="*/ 5825133 h 6778210"/>
              <a:gd name="connsiteX42" fmla="*/ 2643347 w 6777295"/>
              <a:gd name="connsiteY42" fmla="*/ 5822239 h 6778210"/>
              <a:gd name="connsiteX43" fmla="*/ 2410216 w 6777295"/>
              <a:gd name="connsiteY43" fmla="*/ 5736912 h 6778210"/>
              <a:gd name="connsiteX44" fmla="*/ 2214083 w 6777295"/>
              <a:gd name="connsiteY44" fmla="*/ 5642430 h 6778210"/>
              <a:gd name="connsiteX45" fmla="*/ 1398592 w 6777295"/>
              <a:gd name="connsiteY45" fmla="*/ 6142368 h 6778210"/>
              <a:gd name="connsiteX46" fmla="*/ 1087584 w 6777295"/>
              <a:gd name="connsiteY46" fmla="*/ 6105525 h 6778210"/>
              <a:gd name="connsiteX47" fmla="*/ 681185 w 6777295"/>
              <a:gd name="connsiteY47" fmla="*/ 5683249 h 6778210"/>
              <a:gd name="connsiteX48" fmla="*/ 626169 w 6777295"/>
              <a:gd name="connsiteY48" fmla="*/ 5388005 h 6778210"/>
              <a:gd name="connsiteX49" fmla="*/ 1150585 w 6777295"/>
              <a:gd name="connsiteY49" fmla="*/ 4574893 h 6778210"/>
              <a:gd name="connsiteX50" fmla="*/ 1059856 w 6777295"/>
              <a:gd name="connsiteY50" fmla="*/ 4386552 h 6778210"/>
              <a:gd name="connsiteX51" fmla="*/ 974529 w 6777295"/>
              <a:gd name="connsiteY51" fmla="*/ 4153421 h 6778210"/>
              <a:gd name="connsiteX52" fmla="*/ 970991 w 6777295"/>
              <a:gd name="connsiteY52" fmla="*/ 4139661 h 6778210"/>
              <a:gd name="connsiteX53" fmla="*/ 197582 w 6777295"/>
              <a:gd name="connsiteY53" fmla="*/ 3949165 h 6778210"/>
              <a:gd name="connsiteX54" fmla="*/ 1784 w 6777295"/>
              <a:gd name="connsiteY54" fmla="*/ 3704733 h 6778210"/>
              <a:gd name="connsiteX55" fmla="*/ 8386 w 6777295"/>
              <a:gd name="connsiteY55" fmla="*/ 3118702 h 6778210"/>
              <a:gd name="connsiteX56" fmla="*/ 176293 w 6777295"/>
              <a:gd name="connsiteY56" fmla="*/ 2869698 h 6778210"/>
              <a:gd name="connsiteX57" fmla="*/ 970155 w 6777295"/>
              <a:gd name="connsiteY57" fmla="*/ 2661307 h 6778210"/>
              <a:gd name="connsiteX58" fmla="*/ 974529 w 6777295"/>
              <a:gd name="connsiteY58" fmla="*/ 2644295 h 6778210"/>
              <a:gd name="connsiteX59" fmla="*/ 1059856 w 6777295"/>
              <a:gd name="connsiteY59" fmla="*/ 2411164 h 6778210"/>
              <a:gd name="connsiteX60" fmla="*/ 1152290 w 6777295"/>
              <a:gd name="connsiteY60" fmla="*/ 2219284 h 6778210"/>
              <a:gd name="connsiteX61" fmla="*/ 655372 w 6777295"/>
              <a:gd name="connsiteY61" fmla="*/ 1445969 h 6778210"/>
              <a:gd name="connsiteX62" fmla="*/ 665393 w 6777295"/>
              <a:gd name="connsiteY62" fmla="*/ 1134138 h 6778210"/>
              <a:gd name="connsiteX63" fmla="*/ 1096444 w 6777295"/>
              <a:gd name="connsiteY63" fmla="*/ 701452 h 6778210"/>
              <a:gd name="connsiteX64" fmla="*/ 1275555 w 6777295"/>
              <a:gd name="connsiteY64" fmla="*/ 611422 h 6778210"/>
              <a:gd name="connsiteX65" fmla="*/ 1390222 w 6777295"/>
              <a:gd name="connsiteY65" fmla="*/ 642260 h 6778210"/>
              <a:gd name="connsiteX66" fmla="*/ 2205035 w 6777295"/>
              <a:gd name="connsiteY66" fmla="*/ 1159645 h 6778210"/>
              <a:gd name="connsiteX67" fmla="*/ 2410216 w 6777295"/>
              <a:gd name="connsiteY67" fmla="*/ 1060804 h 6778210"/>
              <a:gd name="connsiteX68" fmla="*/ 2643347 w 6777295"/>
              <a:gd name="connsiteY68" fmla="*/ 975477 h 6778210"/>
              <a:gd name="connsiteX69" fmla="*/ 2652670 w 6777295"/>
              <a:gd name="connsiteY69" fmla="*/ 973080 h 6778210"/>
              <a:gd name="connsiteX70" fmla="*/ 2838710 w 6777295"/>
              <a:gd name="connsiteY70" fmla="*/ 189783 h 6778210"/>
              <a:gd name="connsiteX71" fmla="*/ 3102124 w 6777295"/>
              <a:gd name="connsiteY71" fmla="*/ 2381 h 677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777295" h="6778210">
                <a:moveTo>
                  <a:pt x="3397910" y="2228671"/>
                </a:moveTo>
                <a:cubicBezTo>
                  <a:pt x="2746373" y="2228671"/>
                  <a:pt x="2218198" y="2756846"/>
                  <a:pt x="2218198" y="3408383"/>
                </a:cubicBezTo>
                <a:cubicBezTo>
                  <a:pt x="2218198" y="4059920"/>
                  <a:pt x="2746373" y="4588095"/>
                  <a:pt x="3397910" y="4588095"/>
                </a:cubicBezTo>
                <a:cubicBezTo>
                  <a:pt x="4049447" y="4588095"/>
                  <a:pt x="4577622" y="4059920"/>
                  <a:pt x="4577622" y="3408383"/>
                </a:cubicBezTo>
                <a:cubicBezTo>
                  <a:pt x="4577622" y="2756846"/>
                  <a:pt x="4049447" y="2228671"/>
                  <a:pt x="3397910" y="2228671"/>
                </a:cubicBezTo>
                <a:close/>
                <a:moveTo>
                  <a:pt x="3671241" y="0"/>
                </a:moveTo>
                <a:cubicBezTo>
                  <a:pt x="3833961" y="4522"/>
                  <a:pt x="3896666" y="80485"/>
                  <a:pt x="3916511" y="177877"/>
                </a:cubicBezTo>
                <a:lnTo>
                  <a:pt x="4107225" y="963843"/>
                </a:lnTo>
                <a:lnTo>
                  <a:pt x="4152473" y="975477"/>
                </a:lnTo>
                <a:cubicBezTo>
                  <a:pt x="4231928" y="1000191"/>
                  <a:pt x="4309710" y="1028704"/>
                  <a:pt x="4385604" y="1060804"/>
                </a:cubicBezTo>
                <a:lnTo>
                  <a:pt x="4573155" y="1151152"/>
                </a:lnTo>
                <a:lnTo>
                  <a:pt x="5371449" y="653195"/>
                </a:lnTo>
                <a:cubicBezTo>
                  <a:pt x="5420113" y="629371"/>
                  <a:pt x="5474946" y="615800"/>
                  <a:pt x="5529956" y="621597"/>
                </a:cubicBezTo>
                <a:cubicBezTo>
                  <a:pt x="5584966" y="627393"/>
                  <a:pt x="5640152" y="652557"/>
                  <a:pt x="5689521" y="706202"/>
                </a:cubicBezTo>
                <a:lnTo>
                  <a:pt x="6100442" y="1121544"/>
                </a:lnTo>
                <a:cubicBezTo>
                  <a:pt x="6220328" y="1241205"/>
                  <a:pt x="6178760" y="1331989"/>
                  <a:pt x="6134789" y="1416570"/>
                </a:cubicBezTo>
                <a:lnTo>
                  <a:pt x="5633482" y="2198425"/>
                </a:lnTo>
                <a:lnTo>
                  <a:pt x="5735964" y="2411164"/>
                </a:lnTo>
                <a:cubicBezTo>
                  <a:pt x="5768065" y="2487059"/>
                  <a:pt x="5796578" y="2564840"/>
                  <a:pt x="5821291" y="2644295"/>
                </a:cubicBezTo>
                <a:lnTo>
                  <a:pt x="5826216" y="2663448"/>
                </a:lnTo>
                <a:lnTo>
                  <a:pt x="6585992" y="2864858"/>
                </a:lnTo>
                <a:cubicBezTo>
                  <a:pt x="6710855" y="2899232"/>
                  <a:pt x="6772342" y="2993857"/>
                  <a:pt x="6777230" y="3117758"/>
                </a:cubicBezTo>
                <a:lnTo>
                  <a:pt x="6777295" y="3687150"/>
                </a:lnTo>
                <a:cubicBezTo>
                  <a:pt x="6758876" y="3882604"/>
                  <a:pt x="6656848" y="3927981"/>
                  <a:pt x="6538695" y="3950713"/>
                </a:cubicBezTo>
                <a:lnTo>
                  <a:pt x="5824955" y="4139172"/>
                </a:lnTo>
                <a:lnTo>
                  <a:pt x="5821291" y="4153421"/>
                </a:lnTo>
                <a:cubicBezTo>
                  <a:pt x="5796578" y="4232876"/>
                  <a:pt x="5768065" y="4310658"/>
                  <a:pt x="5735964" y="4386552"/>
                </a:cubicBezTo>
                <a:lnTo>
                  <a:pt x="5636719" y="4592572"/>
                </a:lnTo>
                <a:lnTo>
                  <a:pt x="6144626" y="5404429"/>
                </a:lnTo>
                <a:cubicBezTo>
                  <a:pt x="6196938" y="5524570"/>
                  <a:pt x="6190465" y="5602744"/>
                  <a:pt x="6091899" y="5698548"/>
                </a:cubicBezTo>
                <a:lnTo>
                  <a:pt x="5688105" y="6103031"/>
                </a:lnTo>
                <a:cubicBezTo>
                  <a:pt x="5534526" y="6225322"/>
                  <a:pt x="5443774" y="6183293"/>
                  <a:pt x="5332750" y="6120292"/>
                </a:cubicBezTo>
                <a:lnTo>
                  <a:pt x="4567823" y="5649133"/>
                </a:lnTo>
                <a:lnTo>
                  <a:pt x="4385604" y="5736912"/>
                </a:lnTo>
                <a:cubicBezTo>
                  <a:pt x="4309710" y="5769013"/>
                  <a:pt x="4231928" y="5797526"/>
                  <a:pt x="4152473" y="5822239"/>
                </a:cubicBezTo>
                <a:lnTo>
                  <a:pt x="4117835" y="5831145"/>
                </a:lnTo>
                <a:lnTo>
                  <a:pt x="4113203" y="5847639"/>
                </a:lnTo>
                <a:cubicBezTo>
                  <a:pt x="4047461" y="6092951"/>
                  <a:pt x="3964341" y="6470221"/>
                  <a:pt x="3914129" y="6619874"/>
                </a:cubicBezTo>
                <a:cubicBezTo>
                  <a:pt x="3887703" y="6712326"/>
                  <a:pt x="3854823" y="6764536"/>
                  <a:pt x="3793478" y="6777831"/>
                </a:cubicBezTo>
                <a:lnTo>
                  <a:pt x="2972185" y="6778209"/>
                </a:lnTo>
                <a:cubicBezTo>
                  <a:pt x="2913816" y="6778669"/>
                  <a:pt x="2860212" y="6698165"/>
                  <a:pt x="2839943" y="6608136"/>
                </a:cubicBezTo>
                <a:lnTo>
                  <a:pt x="2654604" y="5825133"/>
                </a:lnTo>
                <a:lnTo>
                  <a:pt x="2643347" y="5822239"/>
                </a:lnTo>
                <a:cubicBezTo>
                  <a:pt x="2563892" y="5797526"/>
                  <a:pt x="2486111" y="5769013"/>
                  <a:pt x="2410216" y="5736912"/>
                </a:cubicBezTo>
                <a:lnTo>
                  <a:pt x="2214083" y="5642430"/>
                </a:lnTo>
                <a:lnTo>
                  <a:pt x="1398592" y="6142368"/>
                </a:lnTo>
                <a:cubicBezTo>
                  <a:pt x="1254800" y="6204071"/>
                  <a:pt x="1194452" y="6210621"/>
                  <a:pt x="1087584" y="6105525"/>
                </a:cubicBezTo>
                <a:cubicBezTo>
                  <a:pt x="964840" y="5984554"/>
                  <a:pt x="775550" y="5793840"/>
                  <a:pt x="681185" y="5683249"/>
                </a:cubicBezTo>
                <a:cubicBezTo>
                  <a:pt x="596344" y="5591709"/>
                  <a:pt x="549201" y="5536805"/>
                  <a:pt x="626169" y="5388005"/>
                </a:cubicBezTo>
                <a:lnTo>
                  <a:pt x="1150585" y="4574893"/>
                </a:lnTo>
                <a:lnTo>
                  <a:pt x="1059856" y="4386552"/>
                </a:lnTo>
                <a:cubicBezTo>
                  <a:pt x="1027756" y="4310658"/>
                  <a:pt x="999242" y="4232876"/>
                  <a:pt x="974529" y="4153421"/>
                </a:cubicBezTo>
                <a:lnTo>
                  <a:pt x="970991" y="4139661"/>
                </a:lnTo>
                <a:lnTo>
                  <a:pt x="197582" y="3949165"/>
                </a:lnTo>
                <a:cubicBezTo>
                  <a:pt x="51821" y="3892266"/>
                  <a:pt x="4219" y="3854600"/>
                  <a:pt x="1784" y="3704733"/>
                </a:cubicBezTo>
                <a:cubicBezTo>
                  <a:pt x="-830" y="3532417"/>
                  <a:pt x="-1943" y="3263714"/>
                  <a:pt x="8386" y="3118702"/>
                </a:cubicBezTo>
                <a:cubicBezTo>
                  <a:pt x="12139" y="2993948"/>
                  <a:pt x="17057" y="2921749"/>
                  <a:pt x="176293" y="2869698"/>
                </a:cubicBezTo>
                <a:lnTo>
                  <a:pt x="970155" y="2661307"/>
                </a:lnTo>
                <a:lnTo>
                  <a:pt x="974529" y="2644295"/>
                </a:lnTo>
                <a:cubicBezTo>
                  <a:pt x="999242" y="2564840"/>
                  <a:pt x="1027756" y="2487059"/>
                  <a:pt x="1059856" y="2411164"/>
                </a:cubicBezTo>
                <a:lnTo>
                  <a:pt x="1152290" y="2219284"/>
                </a:lnTo>
                <a:lnTo>
                  <a:pt x="655372" y="1445969"/>
                </a:lnTo>
                <a:cubicBezTo>
                  <a:pt x="583750" y="1316460"/>
                  <a:pt x="562997" y="1253121"/>
                  <a:pt x="665393" y="1134138"/>
                </a:cubicBezTo>
                <a:cubicBezTo>
                  <a:pt x="783263" y="1008413"/>
                  <a:pt x="985068" y="811249"/>
                  <a:pt x="1096444" y="701452"/>
                </a:cubicBezTo>
                <a:cubicBezTo>
                  <a:pt x="1152316" y="647015"/>
                  <a:pt x="1212852" y="613857"/>
                  <a:pt x="1275555" y="611422"/>
                </a:cubicBezTo>
                <a:cubicBezTo>
                  <a:pt x="1313177" y="609961"/>
                  <a:pt x="1351579" y="619561"/>
                  <a:pt x="1390222" y="642260"/>
                </a:cubicBezTo>
                <a:lnTo>
                  <a:pt x="2205035" y="1159645"/>
                </a:lnTo>
                <a:lnTo>
                  <a:pt x="2410216" y="1060804"/>
                </a:lnTo>
                <a:cubicBezTo>
                  <a:pt x="2486111" y="1028704"/>
                  <a:pt x="2563892" y="1000191"/>
                  <a:pt x="2643347" y="975477"/>
                </a:cubicBezTo>
                <a:lnTo>
                  <a:pt x="2652670" y="973080"/>
                </a:lnTo>
                <a:lnTo>
                  <a:pt x="2838710" y="189783"/>
                </a:lnTo>
                <a:cubicBezTo>
                  <a:pt x="2872540" y="86835"/>
                  <a:pt x="2956376" y="-1827"/>
                  <a:pt x="3102124" y="23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ED397E5-B73F-C84E-8D7E-7E386C15DE14}"/>
              </a:ext>
            </a:extLst>
          </p:cNvPr>
          <p:cNvSpPr/>
          <p:nvPr/>
        </p:nvSpPr>
        <p:spPr>
          <a:xfrm flipV="1">
            <a:off x="7799517" y="4878635"/>
            <a:ext cx="685800" cy="608012"/>
          </a:xfrm>
          <a:custGeom>
            <a:avLst/>
            <a:gdLst>
              <a:gd name="connsiteX0" fmla="*/ 1356363 w 3056554"/>
              <a:gd name="connsiteY0" fmla="*/ 2712728 h 2712728"/>
              <a:gd name="connsiteX1" fmla="*/ 2705723 w 3056554"/>
              <a:gd name="connsiteY1" fmla="*/ 1495044 h 2712728"/>
              <a:gd name="connsiteX2" fmla="*/ 2712682 w 3056554"/>
              <a:gd name="connsiteY2" fmla="*/ 1357244 h 2712728"/>
              <a:gd name="connsiteX3" fmla="*/ 3056554 w 3056554"/>
              <a:gd name="connsiteY3" fmla="*/ 1357244 h 2712728"/>
              <a:gd name="connsiteX4" fmla="*/ 2510720 w 3056554"/>
              <a:gd name="connsiteY4" fmla="*/ 646797 h 2712728"/>
              <a:gd name="connsiteX5" fmla="*/ 2497427 w 3056554"/>
              <a:gd name="connsiteY5" fmla="*/ 624914 h 2712728"/>
              <a:gd name="connsiteX6" fmla="*/ 2495733 w 3056554"/>
              <a:gd name="connsiteY6" fmla="*/ 627290 h 2712728"/>
              <a:gd name="connsiteX7" fmla="*/ 2453973 w 3056554"/>
              <a:gd name="connsiteY7" fmla="*/ 572935 h 2712728"/>
              <a:gd name="connsiteX8" fmla="*/ 1859652 w 3056554"/>
              <a:gd name="connsiteY8" fmla="*/ 1357244 h 2712728"/>
              <a:gd name="connsiteX9" fmla="*/ 2185066 w 3056554"/>
              <a:gd name="connsiteY9" fmla="*/ 1357244 h 2712728"/>
              <a:gd name="connsiteX10" fmla="*/ 2180832 w 3056554"/>
              <a:gd name="connsiteY10" fmla="*/ 1441099 h 2712728"/>
              <a:gd name="connsiteX11" fmla="*/ 1356363 w 3056554"/>
              <a:gd name="connsiteY11" fmla="*/ 2185113 h 2712728"/>
              <a:gd name="connsiteX12" fmla="*/ 527615 w 3056554"/>
              <a:gd name="connsiteY12" fmla="*/ 1356364 h 2712728"/>
              <a:gd name="connsiteX13" fmla="*/ 1356363 w 3056554"/>
              <a:gd name="connsiteY13" fmla="*/ 527615 h 2712728"/>
              <a:gd name="connsiteX14" fmla="*/ 1913595 w 3056554"/>
              <a:gd name="connsiteY14" fmla="*/ 742909 h 2712728"/>
              <a:gd name="connsiteX15" fmla="*/ 1975473 w 3056554"/>
              <a:gd name="connsiteY15" fmla="*/ 806281 h 2712728"/>
              <a:gd name="connsiteX16" fmla="*/ 2286122 w 3056554"/>
              <a:gd name="connsiteY16" fmla="*/ 370559 h 2712728"/>
              <a:gd name="connsiteX17" fmla="*/ 2268351 w 3056554"/>
              <a:gd name="connsiteY17" fmla="*/ 352359 h 2712728"/>
              <a:gd name="connsiteX18" fmla="*/ 1356363 w 3056554"/>
              <a:gd name="connsiteY18" fmla="*/ 0 h 2712728"/>
              <a:gd name="connsiteX19" fmla="*/ 0 w 3056554"/>
              <a:gd name="connsiteY19" fmla="*/ 1356364 h 2712728"/>
              <a:gd name="connsiteX20" fmla="*/ 1356363 w 3056554"/>
              <a:gd name="connsiteY20" fmla="*/ 2712728 h 2712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056554" h="2712728">
                <a:moveTo>
                  <a:pt x="1356363" y="2712728"/>
                </a:moveTo>
                <a:cubicBezTo>
                  <a:pt x="2058643" y="2712728"/>
                  <a:pt x="2636264" y="2178999"/>
                  <a:pt x="2705723" y="1495044"/>
                </a:cubicBezTo>
                <a:lnTo>
                  <a:pt x="2712682" y="1357244"/>
                </a:lnTo>
                <a:lnTo>
                  <a:pt x="3056554" y="1357244"/>
                </a:lnTo>
                <a:lnTo>
                  <a:pt x="2510720" y="646797"/>
                </a:lnTo>
                <a:lnTo>
                  <a:pt x="2497427" y="624914"/>
                </a:lnTo>
                <a:lnTo>
                  <a:pt x="2495733" y="627290"/>
                </a:lnTo>
                <a:lnTo>
                  <a:pt x="2453973" y="572935"/>
                </a:lnTo>
                <a:lnTo>
                  <a:pt x="1859652" y="1357244"/>
                </a:lnTo>
                <a:lnTo>
                  <a:pt x="2185066" y="1357244"/>
                </a:lnTo>
                <a:lnTo>
                  <a:pt x="2180832" y="1441099"/>
                </a:lnTo>
                <a:cubicBezTo>
                  <a:pt x="2138392" y="1859000"/>
                  <a:pt x="1785461" y="2185113"/>
                  <a:pt x="1356363" y="2185113"/>
                </a:cubicBezTo>
                <a:cubicBezTo>
                  <a:pt x="898658" y="2185113"/>
                  <a:pt x="527615" y="1814069"/>
                  <a:pt x="527615" y="1356364"/>
                </a:cubicBezTo>
                <a:cubicBezTo>
                  <a:pt x="527615" y="898659"/>
                  <a:pt x="898658" y="527615"/>
                  <a:pt x="1356363" y="527615"/>
                </a:cubicBezTo>
                <a:cubicBezTo>
                  <a:pt x="1570912" y="527615"/>
                  <a:pt x="1766420" y="609143"/>
                  <a:pt x="1913595" y="742909"/>
                </a:cubicBezTo>
                <a:lnTo>
                  <a:pt x="1975473" y="806281"/>
                </a:lnTo>
                <a:lnTo>
                  <a:pt x="2286122" y="370559"/>
                </a:lnTo>
                <a:lnTo>
                  <a:pt x="2268351" y="352359"/>
                </a:lnTo>
                <a:cubicBezTo>
                  <a:pt x="2027478" y="133432"/>
                  <a:pt x="1707503" y="0"/>
                  <a:pt x="1356363" y="0"/>
                </a:cubicBezTo>
                <a:cubicBezTo>
                  <a:pt x="607264" y="0"/>
                  <a:pt x="0" y="607265"/>
                  <a:pt x="0" y="1356364"/>
                </a:cubicBezTo>
                <a:cubicBezTo>
                  <a:pt x="0" y="2105463"/>
                  <a:pt x="607264" y="2712728"/>
                  <a:pt x="1356363" y="271272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D1E98641-80D6-274C-9DE6-9E71E52EFE46}"/>
              </a:ext>
            </a:extLst>
          </p:cNvPr>
          <p:cNvSpPr/>
          <p:nvPr/>
        </p:nvSpPr>
        <p:spPr>
          <a:xfrm rot="18999791">
            <a:off x="6242707" y="6112601"/>
            <a:ext cx="407988" cy="711200"/>
          </a:xfrm>
          <a:custGeom>
            <a:avLst/>
            <a:gdLst>
              <a:gd name="connsiteX0" fmla="*/ 1792357 w 2278359"/>
              <a:gd name="connsiteY0" fmla="*/ 471044 h 3989954"/>
              <a:gd name="connsiteX1" fmla="*/ 434587 w 2278359"/>
              <a:gd name="connsiteY1" fmla="*/ 510467 h 3989954"/>
              <a:gd name="connsiteX2" fmla="*/ 474013 w 2278359"/>
              <a:gd name="connsiteY2" fmla="*/ 1868237 h 3989954"/>
              <a:gd name="connsiteX3" fmla="*/ 1831783 w 2278359"/>
              <a:gd name="connsiteY3" fmla="*/ 1828814 h 3989954"/>
              <a:gd name="connsiteX4" fmla="*/ 1792357 w 2278359"/>
              <a:gd name="connsiteY4" fmla="*/ 471044 h 3989954"/>
              <a:gd name="connsiteX5" fmla="*/ 1885333 w 2278359"/>
              <a:gd name="connsiteY5" fmla="*/ 283261 h 3989954"/>
              <a:gd name="connsiteX6" fmla="*/ 1969376 w 2278359"/>
              <a:gd name="connsiteY6" fmla="*/ 365568 h 3989954"/>
              <a:gd name="connsiteX7" fmla="*/ 1919239 w 2278359"/>
              <a:gd name="connsiteY7" fmla="*/ 2004733 h 3989954"/>
              <a:gd name="connsiteX8" fmla="*/ 1321847 w 2278359"/>
              <a:gd name="connsiteY8" fmla="*/ 2304377 h 3989954"/>
              <a:gd name="connsiteX9" fmla="*/ 1255970 w 2278359"/>
              <a:gd name="connsiteY9" fmla="*/ 2308700 h 3989954"/>
              <a:gd name="connsiteX10" fmla="*/ 1255970 w 2278359"/>
              <a:gd name="connsiteY10" fmla="*/ 2543326 h 3989954"/>
              <a:gd name="connsiteX11" fmla="*/ 1309237 w 2278359"/>
              <a:gd name="connsiteY11" fmla="*/ 2582393 h 3989954"/>
              <a:gd name="connsiteX12" fmla="*/ 1395670 w 2278359"/>
              <a:gd name="connsiteY12" fmla="*/ 2815036 h 3989954"/>
              <a:gd name="connsiteX13" fmla="*/ 1369365 w 2278359"/>
              <a:gd name="connsiteY13" fmla="*/ 3675091 h 3989954"/>
              <a:gd name="connsiteX14" fmla="*/ 1040345 w 2278359"/>
              <a:gd name="connsiteY14" fmla="*/ 3989794 h 3989954"/>
              <a:gd name="connsiteX15" fmla="*/ 1040345 w 2278359"/>
              <a:gd name="connsiteY15" fmla="*/ 3989790 h 3989954"/>
              <a:gd name="connsiteX16" fmla="*/ 731192 w 2278359"/>
              <a:gd name="connsiteY16" fmla="*/ 3654862 h 3989954"/>
              <a:gd name="connsiteX17" fmla="*/ 757502 w 2278359"/>
              <a:gd name="connsiteY17" fmla="*/ 2794811 h 3989954"/>
              <a:gd name="connsiteX18" fmla="*/ 857986 w 2278359"/>
              <a:gd name="connsiteY18" fmla="*/ 2568093 h 3989954"/>
              <a:gd name="connsiteX19" fmla="*/ 934106 w 2278359"/>
              <a:gd name="connsiteY19" fmla="*/ 2519287 h 3989954"/>
              <a:gd name="connsiteX20" fmla="*/ 934106 w 2278359"/>
              <a:gd name="connsiteY20" fmla="*/ 2296711 h 3989954"/>
              <a:gd name="connsiteX21" fmla="*/ 886906 w 2278359"/>
              <a:gd name="connsiteY21" fmla="*/ 2290589 h 3989954"/>
              <a:gd name="connsiteX22" fmla="*/ 308981 w 2278359"/>
              <a:gd name="connsiteY22" fmla="*/ 1953696 h 3989954"/>
              <a:gd name="connsiteX23" fmla="*/ 359117 w 2278359"/>
              <a:gd name="connsiteY23" fmla="*/ 314532 h 3989954"/>
              <a:gd name="connsiteX24" fmla="*/ 1885333 w 2278359"/>
              <a:gd name="connsiteY24" fmla="*/ 283261 h 3989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78359" h="3989954">
                <a:moveTo>
                  <a:pt x="1792357" y="471044"/>
                </a:moveTo>
                <a:cubicBezTo>
                  <a:pt x="1406533" y="106992"/>
                  <a:pt x="798638" y="124643"/>
                  <a:pt x="434587" y="510467"/>
                </a:cubicBezTo>
                <a:cubicBezTo>
                  <a:pt x="70537" y="896291"/>
                  <a:pt x="88188" y="1504185"/>
                  <a:pt x="474013" y="1868237"/>
                </a:cubicBezTo>
                <a:cubicBezTo>
                  <a:pt x="859838" y="2232288"/>
                  <a:pt x="1467733" y="2214638"/>
                  <a:pt x="1831783" y="1828814"/>
                </a:cubicBezTo>
                <a:cubicBezTo>
                  <a:pt x="2195834" y="1442990"/>
                  <a:pt x="2178182" y="835095"/>
                  <a:pt x="1792357" y="471044"/>
                </a:cubicBezTo>
                <a:close/>
                <a:moveTo>
                  <a:pt x="1885333" y="283261"/>
                </a:moveTo>
                <a:cubicBezTo>
                  <a:pt x="1914390" y="308960"/>
                  <a:pt x="1942450" y="336397"/>
                  <a:pt x="1969376" y="365568"/>
                </a:cubicBezTo>
                <a:cubicBezTo>
                  <a:pt x="2400194" y="832304"/>
                  <a:pt x="2377747" y="1566184"/>
                  <a:pt x="1919239" y="2004733"/>
                </a:cubicBezTo>
                <a:cubicBezTo>
                  <a:pt x="1747300" y="2169194"/>
                  <a:pt x="1538456" y="2268763"/>
                  <a:pt x="1321847" y="2304377"/>
                </a:cubicBezTo>
                <a:lnTo>
                  <a:pt x="1255970" y="2308700"/>
                </a:lnTo>
                <a:lnTo>
                  <a:pt x="1255970" y="2543326"/>
                </a:lnTo>
                <a:lnTo>
                  <a:pt x="1309237" y="2582393"/>
                </a:lnTo>
                <a:cubicBezTo>
                  <a:pt x="1365185" y="2643003"/>
                  <a:pt x="1398412" y="2725341"/>
                  <a:pt x="1395670" y="2815036"/>
                </a:cubicBezTo>
                <a:lnTo>
                  <a:pt x="1369365" y="3675091"/>
                </a:lnTo>
                <a:cubicBezTo>
                  <a:pt x="1363875" y="3854485"/>
                  <a:pt x="1216570" y="3995377"/>
                  <a:pt x="1040345" y="3989794"/>
                </a:cubicBezTo>
                <a:lnTo>
                  <a:pt x="1040345" y="3989790"/>
                </a:lnTo>
                <a:cubicBezTo>
                  <a:pt x="864115" y="3984202"/>
                  <a:pt x="725707" y="3834251"/>
                  <a:pt x="731192" y="3654862"/>
                </a:cubicBezTo>
                <a:lnTo>
                  <a:pt x="757502" y="2794811"/>
                </a:lnTo>
                <a:cubicBezTo>
                  <a:pt x="760244" y="2705112"/>
                  <a:pt x="798445" y="2625041"/>
                  <a:pt x="857986" y="2568093"/>
                </a:cubicBezTo>
                <a:lnTo>
                  <a:pt x="934106" y="2519287"/>
                </a:lnTo>
                <a:lnTo>
                  <a:pt x="934106" y="2296711"/>
                </a:lnTo>
                <a:lnTo>
                  <a:pt x="886906" y="2290589"/>
                </a:lnTo>
                <a:cubicBezTo>
                  <a:pt x="672890" y="2241330"/>
                  <a:pt x="470536" y="2128727"/>
                  <a:pt x="308981" y="1953696"/>
                </a:cubicBezTo>
                <a:cubicBezTo>
                  <a:pt x="-121834" y="1486961"/>
                  <a:pt x="-99387" y="753081"/>
                  <a:pt x="359117" y="314532"/>
                </a:cubicBezTo>
                <a:cubicBezTo>
                  <a:pt x="788968" y="-96612"/>
                  <a:pt x="1449465" y="-102226"/>
                  <a:pt x="1885333" y="283261"/>
                </a:cubicBezTo>
                <a:close/>
              </a:path>
            </a:pathLst>
          </a:cu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</a:endParaRPr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61EC9A3C-1152-2342-B8E1-C8D2CF27ECA7}"/>
              </a:ext>
            </a:extLst>
          </p:cNvPr>
          <p:cNvSpPr/>
          <p:nvPr/>
        </p:nvSpPr>
        <p:spPr>
          <a:xfrm flipV="1">
            <a:off x="7727092" y="6169930"/>
            <a:ext cx="738188" cy="588962"/>
          </a:xfrm>
          <a:custGeom>
            <a:avLst/>
            <a:gdLst>
              <a:gd name="connsiteX0" fmla="*/ 282746 w 2754814"/>
              <a:gd name="connsiteY0" fmla="*/ 1099280 h 2194413"/>
              <a:gd name="connsiteX1" fmla="*/ 709657 w 2754814"/>
              <a:gd name="connsiteY1" fmla="*/ 1099280 h 2194413"/>
              <a:gd name="connsiteX2" fmla="*/ 709448 w 2754814"/>
              <a:gd name="connsiteY2" fmla="*/ 1097207 h 2194413"/>
              <a:gd name="connsiteX3" fmla="*/ 1379849 w 2754814"/>
              <a:gd name="connsiteY3" fmla="*/ 426804 h 2194413"/>
              <a:gd name="connsiteX4" fmla="*/ 1830612 w 2754814"/>
              <a:gd name="connsiteY4" fmla="*/ 600963 h 2194413"/>
              <a:gd name="connsiteX5" fmla="*/ 1874686 w 2754814"/>
              <a:gd name="connsiteY5" fmla="*/ 646102 h 2194413"/>
              <a:gd name="connsiteX6" fmla="*/ 2128534 w 2754814"/>
              <a:gd name="connsiteY6" fmla="*/ 296683 h 2194413"/>
              <a:gd name="connsiteX7" fmla="*/ 2077774 w 2754814"/>
              <a:gd name="connsiteY7" fmla="*/ 250548 h 2194413"/>
              <a:gd name="connsiteX8" fmla="*/ 1379848 w 2754814"/>
              <a:gd name="connsiteY8" fmla="*/ 0 h 2194413"/>
              <a:gd name="connsiteX9" fmla="*/ 282642 w 2754814"/>
              <a:gd name="connsiteY9" fmla="*/ 1097207 h 2194413"/>
              <a:gd name="connsiteX10" fmla="*/ 473751 w 2754814"/>
              <a:gd name="connsiteY10" fmla="*/ 1737746 h 2194413"/>
              <a:gd name="connsiteX11" fmla="*/ 955866 w 2754814"/>
              <a:gd name="connsiteY11" fmla="*/ 1099280 h 2194413"/>
              <a:gd name="connsiteX12" fmla="*/ 0 w 2754814"/>
              <a:gd name="connsiteY12" fmla="*/ 1099280 h 2194413"/>
              <a:gd name="connsiteX13" fmla="*/ 1379848 w 2754814"/>
              <a:gd name="connsiteY13" fmla="*/ 2194413 h 2194413"/>
              <a:gd name="connsiteX14" fmla="*/ 2471390 w 2754814"/>
              <a:gd name="connsiteY14" fmla="*/ 1209390 h 2194413"/>
              <a:gd name="connsiteX15" fmla="*/ 2477038 w 2754814"/>
              <a:gd name="connsiteY15" fmla="*/ 1097545 h 2194413"/>
              <a:gd name="connsiteX16" fmla="*/ 2754814 w 2754814"/>
              <a:gd name="connsiteY16" fmla="*/ 1097545 h 2194413"/>
              <a:gd name="connsiteX17" fmla="*/ 2263727 w 2754814"/>
              <a:gd name="connsiteY17" fmla="*/ 444792 h 2194413"/>
              <a:gd name="connsiteX18" fmla="*/ 1776328 w 2754814"/>
              <a:gd name="connsiteY18" fmla="*/ 1097545 h 2194413"/>
              <a:gd name="connsiteX19" fmla="*/ 2050217 w 2754814"/>
              <a:gd name="connsiteY19" fmla="*/ 1097545 h 2194413"/>
              <a:gd name="connsiteX20" fmla="*/ 2036631 w 2754814"/>
              <a:gd name="connsiteY20" fmla="*/ 1232316 h 2194413"/>
              <a:gd name="connsiteX21" fmla="*/ 1379849 w 2754814"/>
              <a:gd name="connsiteY21" fmla="*/ 1767609 h 2194413"/>
              <a:gd name="connsiteX22" fmla="*/ 929086 w 2754814"/>
              <a:gd name="connsiteY22" fmla="*/ 1593451 h 2194413"/>
              <a:gd name="connsiteX23" fmla="*/ 882169 w 2754814"/>
              <a:gd name="connsiteY23" fmla="*/ 1544239 h 2194413"/>
              <a:gd name="connsiteX24" fmla="*/ 626243 w 2754814"/>
              <a:gd name="connsiteY24" fmla="*/ 1893260 h 2194413"/>
              <a:gd name="connsiteX25" fmla="*/ 681923 w 2754814"/>
              <a:gd name="connsiteY25" fmla="*/ 1943865 h 2194413"/>
              <a:gd name="connsiteX26" fmla="*/ 1379848 w 2754814"/>
              <a:gd name="connsiteY26" fmla="*/ 2194413 h 2194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754814" h="2194413">
                <a:moveTo>
                  <a:pt x="282746" y="1099280"/>
                </a:moveTo>
                <a:lnTo>
                  <a:pt x="709657" y="1099280"/>
                </a:lnTo>
                <a:lnTo>
                  <a:pt x="709448" y="1097207"/>
                </a:lnTo>
                <a:cubicBezTo>
                  <a:pt x="709448" y="726954"/>
                  <a:pt x="1009597" y="426804"/>
                  <a:pt x="1379849" y="426804"/>
                </a:cubicBezTo>
                <a:cubicBezTo>
                  <a:pt x="1553404" y="426804"/>
                  <a:pt x="1711556" y="492756"/>
                  <a:pt x="1830612" y="600963"/>
                </a:cubicBezTo>
                <a:lnTo>
                  <a:pt x="1874686" y="646102"/>
                </a:lnTo>
                <a:lnTo>
                  <a:pt x="2128534" y="296683"/>
                </a:lnTo>
                <a:lnTo>
                  <a:pt x="2077774" y="250548"/>
                </a:lnTo>
                <a:cubicBezTo>
                  <a:pt x="1888111" y="94026"/>
                  <a:pt x="1644960" y="0"/>
                  <a:pt x="1379848" y="0"/>
                </a:cubicBezTo>
                <a:cubicBezTo>
                  <a:pt x="773878" y="0"/>
                  <a:pt x="282642" y="491237"/>
                  <a:pt x="282642" y="1097207"/>
                </a:cubicBezTo>
                <a:close/>
                <a:moveTo>
                  <a:pt x="473751" y="1737746"/>
                </a:moveTo>
                <a:lnTo>
                  <a:pt x="955866" y="1099280"/>
                </a:lnTo>
                <a:lnTo>
                  <a:pt x="0" y="1099280"/>
                </a:lnTo>
                <a:close/>
                <a:moveTo>
                  <a:pt x="1379848" y="2194413"/>
                </a:moveTo>
                <a:cubicBezTo>
                  <a:pt x="1947946" y="2194413"/>
                  <a:pt x="2415202" y="1762663"/>
                  <a:pt x="2471390" y="1209390"/>
                </a:cubicBezTo>
                <a:lnTo>
                  <a:pt x="2477038" y="1097545"/>
                </a:lnTo>
                <a:lnTo>
                  <a:pt x="2754814" y="1097545"/>
                </a:lnTo>
                <a:lnTo>
                  <a:pt x="2263727" y="444792"/>
                </a:lnTo>
                <a:lnTo>
                  <a:pt x="1776328" y="1097545"/>
                </a:lnTo>
                <a:lnTo>
                  <a:pt x="2050217" y="1097545"/>
                </a:lnTo>
                <a:lnTo>
                  <a:pt x="2036631" y="1232316"/>
                </a:lnTo>
                <a:cubicBezTo>
                  <a:pt x="1974118" y="1537807"/>
                  <a:pt x="1703819" y="1767609"/>
                  <a:pt x="1379849" y="1767609"/>
                </a:cubicBezTo>
                <a:cubicBezTo>
                  <a:pt x="1206293" y="1767609"/>
                  <a:pt x="1048141" y="1701658"/>
                  <a:pt x="929086" y="1593451"/>
                </a:cubicBezTo>
                <a:lnTo>
                  <a:pt x="882169" y="1544239"/>
                </a:lnTo>
                <a:lnTo>
                  <a:pt x="626243" y="1893260"/>
                </a:lnTo>
                <a:lnTo>
                  <a:pt x="681923" y="1943865"/>
                </a:lnTo>
                <a:cubicBezTo>
                  <a:pt x="871584" y="2100387"/>
                  <a:pt x="1114736" y="2194413"/>
                  <a:pt x="1379848" y="21944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6FAF222-E476-C544-A32C-45196D75B039}"/>
              </a:ext>
            </a:extLst>
          </p:cNvPr>
          <p:cNvGrpSpPr/>
          <p:nvPr/>
        </p:nvGrpSpPr>
        <p:grpSpPr>
          <a:xfrm>
            <a:off x="9551162" y="4946210"/>
            <a:ext cx="569424" cy="495940"/>
            <a:chOff x="1423344" y="4179037"/>
            <a:chExt cx="716252" cy="623822"/>
          </a:xfrm>
          <a:solidFill>
            <a:schemeClr val="accent3"/>
          </a:solidFill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5314856F-F1B4-F942-8D25-71B2E73B76D9}"/>
                </a:ext>
              </a:extLst>
            </p:cNvPr>
            <p:cNvGrpSpPr/>
            <p:nvPr/>
          </p:nvGrpSpPr>
          <p:grpSpPr>
            <a:xfrm>
              <a:off x="1857112" y="4251681"/>
              <a:ext cx="282484" cy="473480"/>
              <a:chOff x="1857112" y="4251681"/>
              <a:chExt cx="282484" cy="473480"/>
            </a:xfrm>
            <a:grpFill/>
          </p:grpSpPr>
          <p:sp>
            <p:nvSpPr>
              <p:cNvPr id="125" name="Freeform 1357">
                <a:extLst>
                  <a:ext uri="{FF2B5EF4-FFF2-40B4-BE49-F238E27FC236}">
                    <a16:creationId xmlns:a16="http://schemas.microsoft.com/office/drawing/2014/main" id="{9DCCB89D-24EA-4A43-ABEC-CC66E6D0F2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56605">
                <a:off x="1858450" y="4251681"/>
                <a:ext cx="281146" cy="78365"/>
              </a:xfrm>
              <a:prstGeom prst="roundRect">
                <a:avLst>
                  <a:gd name="adj" fmla="val 50000"/>
                </a:avLst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Freeform 1357">
                <a:extLst>
                  <a:ext uri="{FF2B5EF4-FFF2-40B4-BE49-F238E27FC236}">
                    <a16:creationId xmlns:a16="http://schemas.microsoft.com/office/drawing/2014/main" id="{D35C3D90-44E0-9447-A68D-276F595B9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7112" y="4449239"/>
                <a:ext cx="236232" cy="78365"/>
              </a:xfrm>
              <a:prstGeom prst="roundRect">
                <a:avLst>
                  <a:gd name="adj" fmla="val 38892"/>
                </a:avLst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Freeform 1357">
                <a:extLst>
                  <a:ext uri="{FF2B5EF4-FFF2-40B4-BE49-F238E27FC236}">
                    <a16:creationId xmlns:a16="http://schemas.microsoft.com/office/drawing/2014/main" id="{7A8F99C0-664B-0347-8E2B-5EDE14229852}"/>
                  </a:ext>
                </a:extLst>
              </p:cNvPr>
              <p:cNvSpPr>
                <a:spLocks/>
              </p:cNvSpPr>
              <p:nvPr/>
            </p:nvSpPr>
            <p:spPr bwMode="auto">
              <a:xfrm rot="1860000">
                <a:off x="1857215" y="4646796"/>
                <a:ext cx="281146" cy="78365"/>
              </a:xfrm>
              <a:prstGeom prst="roundRect">
                <a:avLst>
                  <a:gd name="adj" fmla="val 38892"/>
                </a:avLst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301CC601-8DA6-D248-B65B-F9A124750F27}"/>
                </a:ext>
              </a:extLst>
            </p:cNvPr>
            <p:cNvSpPr/>
            <p:nvPr/>
          </p:nvSpPr>
          <p:spPr>
            <a:xfrm rot="16200000">
              <a:off x="1329821" y="4272560"/>
              <a:ext cx="623822" cy="436776"/>
            </a:xfrm>
            <a:custGeom>
              <a:avLst/>
              <a:gdLst>
                <a:gd name="connsiteX0" fmla="*/ 1507331 w 1507331"/>
                <a:gd name="connsiteY0" fmla="*/ 1055373 h 1055373"/>
                <a:gd name="connsiteX1" fmla="*/ 0 w 1507331"/>
                <a:gd name="connsiteY1" fmla="*/ 1055373 h 1055373"/>
                <a:gd name="connsiteX2" fmla="*/ 368498 w 1507331"/>
                <a:gd name="connsiteY2" fmla="*/ 476728 h 1055373"/>
                <a:gd name="connsiteX3" fmla="*/ 375443 w 1507331"/>
                <a:gd name="connsiteY3" fmla="*/ 476728 h 1055373"/>
                <a:gd name="connsiteX4" fmla="*/ 375443 w 1507331"/>
                <a:gd name="connsiteY4" fmla="*/ 0 h 1055373"/>
                <a:gd name="connsiteX5" fmla="*/ 1134268 w 1507331"/>
                <a:gd name="connsiteY5" fmla="*/ 0 h 1055373"/>
                <a:gd name="connsiteX6" fmla="*/ 1134268 w 1507331"/>
                <a:gd name="connsiteY6" fmla="*/ 476728 h 1055373"/>
                <a:gd name="connsiteX7" fmla="*/ 1138833 w 1507331"/>
                <a:gd name="connsiteY7" fmla="*/ 476728 h 1055373"/>
                <a:gd name="connsiteX0" fmla="*/ 1507331 w 1507331"/>
                <a:gd name="connsiteY0" fmla="*/ 1055373 h 1055373"/>
                <a:gd name="connsiteX1" fmla="*/ 0 w 1507331"/>
                <a:gd name="connsiteY1" fmla="*/ 1055373 h 1055373"/>
                <a:gd name="connsiteX2" fmla="*/ 375443 w 1507331"/>
                <a:gd name="connsiteY2" fmla="*/ 476728 h 1055373"/>
                <a:gd name="connsiteX3" fmla="*/ 375443 w 1507331"/>
                <a:gd name="connsiteY3" fmla="*/ 0 h 1055373"/>
                <a:gd name="connsiteX4" fmla="*/ 1134268 w 1507331"/>
                <a:gd name="connsiteY4" fmla="*/ 0 h 1055373"/>
                <a:gd name="connsiteX5" fmla="*/ 1134268 w 1507331"/>
                <a:gd name="connsiteY5" fmla="*/ 476728 h 1055373"/>
                <a:gd name="connsiteX6" fmla="*/ 1138833 w 1507331"/>
                <a:gd name="connsiteY6" fmla="*/ 476728 h 1055373"/>
                <a:gd name="connsiteX7" fmla="*/ 1507331 w 1507331"/>
                <a:gd name="connsiteY7" fmla="*/ 1055373 h 1055373"/>
                <a:gd name="connsiteX0" fmla="*/ 1507331 w 1507331"/>
                <a:gd name="connsiteY0" fmla="*/ 1055373 h 1055373"/>
                <a:gd name="connsiteX1" fmla="*/ 0 w 1507331"/>
                <a:gd name="connsiteY1" fmla="*/ 1055373 h 1055373"/>
                <a:gd name="connsiteX2" fmla="*/ 375443 w 1507331"/>
                <a:gd name="connsiteY2" fmla="*/ 476728 h 1055373"/>
                <a:gd name="connsiteX3" fmla="*/ 375443 w 1507331"/>
                <a:gd name="connsiteY3" fmla="*/ 0 h 1055373"/>
                <a:gd name="connsiteX4" fmla="*/ 1134268 w 1507331"/>
                <a:gd name="connsiteY4" fmla="*/ 0 h 1055373"/>
                <a:gd name="connsiteX5" fmla="*/ 1134268 w 1507331"/>
                <a:gd name="connsiteY5" fmla="*/ 476728 h 1055373"/>
                <a:gd name="connsiteX6" fmla="*/ 1507331 w 1507331"/>
                <a:gd name="connsiteY6" fmla="*/ 1055373 h 105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07331" h="1055373">
                  <a:moveTo>
                    <a:pt x="1507331" y="1055373"/>
                  </a:moveTo>
                  <a:lnTo>
                    <a:pt x="0" y="1055373"/>
                  </a:lnTo>
                  <a:lnTo>
                    <a:pt x="375443" y="476728"/>
                  </a:lnTo>
                  <a:lnTo>
                    <a:pt x="375443" y="0"/>
                  </a:lnTo>
                  <a:lnTo>
                    <a:pt x="1134268" y="0"/>
                  </a:lnTo>
                  <a:lnTo>
                    <a:pt x="1134268" y="476728"/>
                  </a:lnTo>
                  <a:lnTo>
                    <a:pt x="1507331" y="1055373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A2F1848A-9CF0-6E47-A1D3-0CF0C32677FA}"/>
              </a:ext>
            </a:extLst>
          </p:cNvPr>
          <p:cNvGrpSpPr/>
          <p:nvPr/>
        </p:nvGrpSpPr>
        <p:grpSpPr>
          <a:xfrm>
            <a:off x="9437513" y="3407629"/>
            <a:ext cx="647148" cy="621262"/>
            <a:chOff x="3204066" y="2440823"/>
            <a:chExt cx="1226268" cy="1178285"/>
          </a:xfrm>
          <a:solidFill>
            <a:schemeClr val="accent3"/>
          </a:solidFill>
        </p:grpSpPr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511AD75D-34FB-1843-AB45-537648D52DAA}"/>
                </a:ext>
              </a:extLst>
            </p:cNvPr>
            <p:cNvSpPr/>
            <p:nvPr/>
          </p:nvSpPr>
          <p:spPr>
            <a:xfrm>
              <a:off x="3519571" y="2440823"/>
              <a:ext cx="869306" cy="404503"/>
            </a:xfrm>
            <a:custGeom>
              <a:avLst/>
              <a:gdLst>
                <a:gd name="connsiteX0" fmla="*/ 714942 w 869306"/>
                <a:gd name="connsiteY0" fmla="*/ 0 h 404503"/>
                <a:gd name="connsiteX1" fmla="*/ 869306 w 869306"/>
                <a:gd name="connsiteY1" fmla="*/ 360325 h 404503"/>
                <a:gd name="connsiteX2" fmla="*/ 469089 w 869306"/>
                <a:gd name="connsiteY2" fmla="*/ 404503 h 404503"/>
                <a:gd name="connsiteX3" fmla="*/ 534087 w 869306"/>
                <a:gd name="connsiteY3" fmla="*/ 297561 h 404503"/>
                <a:gd name="connsiteX4" fmla="*/ 519875 w 869306"/>
                <a:gd name="connsiteY4" fmla="*/ 288625 h 404503"/>
                <a:gd name="connsiteX5" fmla="*/ 210991 w 869306"/>
                <a:gd name="connsiteY5" fmla="*/ 295886 h 404503"/>
                <a:gd name="connsiteX6" fmla="*/ 132961 w 869306"/>
                <a:gd name="connsiteY6" fmla="*/ 356725 h 404503"/>
                <a:gd name="connsiteX7" fmla="*/ 128933 w 869306"/>
                <a:gd name="connsiteY7" fmla="*/ 361673 h 404503"/>
                <a:gd name="connsiteX8" fmla="*/ 0 w 869306"/>
                <a:gd name="connsiteY8" fmla="*/ 194337 h 404503"/>
                <a:gd name="connsiteX9" fmla="*/ 19113 w 869306"/>
                <a:gd name="connsiteY9" fmla="*/ 176030 h 404503"/>
                <a:gd name="connsiteX10" fmla="*/ 108342 w 869306"/>
                <a:gd name="connsiteY10" fmla="*/ 113313 h 404503"/>
                <a:gd name="connsiteX11" fmla="*/ 613875 w 869306"/>
                <a:gd name="connsiteY11" fmla="*/ 101429 h 404503"/>
                <a:gd name="connsiteX12" fmla="*/ 643246 w 869306"/>
                <a:gd name="connsiteY12" fmla="*/ 117962 h 404503"/>
                <a:gd name="connsiteX13" fmla="*/ 714942 w 869306"/>
                <a:gd name="connsiteY13" fmla="*/ 0 h 404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69306" h="404503">
                  <a:moveTo>
                    <a:pt x="714942" y="0"/>
                  </a:moveTo>
                  <a:lnTo>
                    <a:pt x="869306" y="360325"/>
                  </a:lnTo>
                  <a:lnTo>
                    <a:pt x="469089" y="404503"/>
                  </a:lnTo>
                  <a:lnTo>
                    <a:pt x="534087" y="297561"/>
                  </a:lnTo>
                  <a:lnTo>
                    <a:pt x="519875" y="288625"/>
                  </a:lnTo>
                  <a:cubicBezTo>
                    <a:pt x="425452" y="241317"/>
                    <a:pt x="309979" y="240232"/>
                    <a:pt x="210991" y="295886"/>
                  </a:cubicBezTo>
                  <a:cubicBezTo>
                    <a:pt x="181294" y="312583"/>
                    <a:pt x="155190" y="333200"/>
                    <a:pt x="132961" y="356725"/>
                  </a:cubicBezTo>
                  <a:lnTo>
                    <a:pt x="128933" y="361673"/>
                  </a:lnTo>
                  <a:lnTo>
                    <a:pt x="0" y="194337"/>
                  </a:lnTo>
                  <a:lnTo>
                    <a:pt x="19113" y="176030"/>
                  </a:lnTo>
                  <a:cubicBezTo>
                    <a:pt x="46152" y="152600"/>
                    <a:pt x="75941" y="131530"/>
                    <a:pt x="108342" y="113313"/>
                  </a:cubicBezTo>
                  <a:cubicBezTo>
                    <a:pt x="270350" y="22227"/>
                    <a:pt x="459337" y="24003"/>
                    <a:pt x="613875" y="101429"/>
                  </a:cubicBezTo>
                  <a:lnTo>
                    <a:pt x="643246" y="117962"/>
                  </a:lnTo>
                  <a:lnTo>
                    <a:pt x="714942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6D2E9EAE-047C-9242-9443-92D187E1B8F7}"/>
                </a:ext>
              </a:extLst>
            </p:cNvPr>
            <p:cNvSpPr/>
            <p:nvPr/>
          </p:nvSpPr>
          <p:spPr>
            <a:xfrm>
              <a:off x="3204066" y="2705422"/>
              <a:ext cx="612491" cy="832499"/>
            </a:xfrm>
            <a:custGeom>
              <a:avLst/>
              <a:gdLst>
                <a:gd name="connsiteX0" fmla="*/ 247865 w 612491"/>
                <a:gd name="connsiteY0" fmla="*/ 0 h 832499"/>
                <a:gd name="connsiteX1" fmla="*/ 483503 w 612491"/>
                <a:gd name="connsiteY1" fmla="*/ 317615 h 832499"/>
                <a:gd name="connsiteX2" fmla="*/ 360194 w 612491"/>
                <a:gd name="connsiteY2" fmla="*/ 318866 h 832499"/>
                <a:gd name="connsiteX3" fmla="*/ 360732 w 612491"/>
                <a:gd name="connsiteY3" fmla="*/ 355000 h 832499"/>
                <a:gd name="connsiteX4" fmla="*/ 400956 w 612491"/>
                <a:gd name="connsiteY4" fmla="*/ 479297 h 832499"/>
                <a:gd name="connsiteX5" fmla="*/ 583865 w 612491"/>
                <a:gd name="connsiteY5" fmla="*/ 630233 h 832499"/>
                <a:gd name="connsiteX6" fmla="*/ 612491 w 612491"/>
                <a:gd name="connsiteY6" fmla="*/ 637888 h 832499"/>
                <a:gd name="connsiteX7" fmla="*/ 529832 w 612491"/>
                <a:gd name="connsiteY7" fmla="*/ 832499 h 832499"/>
                <a:gd name="connsiteX8" fmla="*/ 481406 w 612491"/>
                <a:gd name="connsiteY8" fmla="*/ 815433 h 832499"/>
                <a:gd name="connsiteX9" fmla="*/ 218383 w 612491"/>
                <a:gd name="connsiteY9" fmla="*/ 581945 h 832499"/>
                <a:gd name="connsiteX10" fmla="*/ 149249 w 612491"/>
                <a:gd name="connsiteY10" fmla="*/ 326377 h 832499"/>
                <a:gd name="connsiteX11" fmla="*/ 149430 w 612491"/>
                <a:gd name="connsiteY11" fmla="*/ 321005 h 832499"/>
                <a:gd name="connsiteX12" fmla="*/ 0 w 612491"/>
                <a:gd name="connsiteY12" fmla="*/ 322521 h 832499"/>
                <a:gd name="connsiteX13" fmla="*/ 247865 w 612491"/>
                <a:gd name="connsiteY13" fmla="*/ 0 h 832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12491" h="832499">
                  <a:moveTo>
                    <a:pt x="247865" y="0"/>
                  </a:moveTo>
                  <a:lnTo>
                    <a:pt x="483503" y="317615"/>
                  </a:lnTo>
                  <a:lnTo>
                    <a:pt x="360194" y="318866"/>
                  </a:lnTo>
                  <a:lnTo>
                    <a:pt x="360732" y="355000"/>
                  </a:lnTo>
                  <a:cubicBezTo>
                    <a:pt x="365510" y="397469"/>
                    <a:pt x="378694" y="439702"/>
                    <a:pt x="400956" y="479297"/>
                  </a:cubicBezTo>
                  <a:cubicBezTo>
                    <a:pt x="442696" y="553539"/>
                    <a:pt x="508944" y="605330"/>
                    <a:pt x="583865" y="630233"/>
                  </a:cubicBezTo>
                  <a:lnTo>
                    <a:pt x="612491" y="637888"/>
                  </a:lnTo>
                  <a:lnTo>
                    <a:pt x="529832" y="832499"/>
                  </a:lnTo>
                  <a:lnTo>
                    <a:pt x="481406" y="815433"/>
                  </a:lnTo>
                  <a:cubicBezTo>
                    <a:pt x="373837" y="770895"/>
                    <a:pt x="279866" y="691301"/>
                    <a:pt x="218383" y="581945"/>
                  </a:cubicBezTo>
                  <a:cubicBezTo>
                    <a:pt x="172840" y="500941"/>
                    <a:pt x="150512" y="413192"/>
                    <a:pt x="149249" y="326377"/>
                  </a:cubicBezTo>
                  <a:lnTo>
                    <a:pt x="149430" y="321005"/>
                  </a:lnTo>
                  <a:lnTo>
                    <a:pt x="0" y="322521"/>
                  </a:lnTo>
                  <a:lnTo>
                    <a:pt x="24786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9DB402F9-AD61-6C4E-840B-7738167FAF44}"/>
                </a:ext>
              </a:extLst>
            </p:cNvPr>
            <p:cNvSpPr/>
            <p:nvPr/>
          </p:nvSpPr>
          <p:spPr>
            <a:xfrm>
              <a:off x="3835906" y="2908619"/>
              <a:ext cx="594428" cy="710489"/>
            </a:xfrm>
            <a:custGeom>
              <a:avLst/>
              <a:gdLst>
                <a:gd name="connsiteX0" fmla="*/ 581904 w 594427"/>
                <a:gd name="connsiteY0" fmla="*/ 0 h 710489"/>
                <a:gd name="connsiteX1" fmla="*/ 589877 w 594427"/>
                <a:gd name="connsiteY1" fmla="*/ 44641 h 710489"/>
                <a:gd name="connsiteX2" fmla="*/ 355648 w 594427"/>
                <a:gd name="connsiteY2" fmla="*/ 562185 h 710489"/>
                <a:gd name="connsiteX3" fmla="*/ 320924 w 594427"/>
                <a:gd name="connsiteY3" fmla="*/ 583506 h 710489"/>
                <a:gd name="connsiteX4" fmla="*/ 392794 w 594427"/>
                <a:gd name="connsiteY4" fmla="*/ 710489 h 710489"/>
                <a:gd name="connsiteX5" fmla="*/ 0 w 594427"/>
                <a:gd name="connsiteY5" fmla="*/ 659135 h 710489"/>
                <a:gd name="connsiteX6" fmla="*/ 154640 w 594427"/>
                <a:gd name="connsiteY6" fmla="*/ 289703 h 710489"/>
                <a:gd name="connsiteX7" fmla="*/ 217753 w 594427"/>
                <a:gd name="connsiteY7" fmla="*/ 401215 h 710489"/>
                <a:gd name="connsiteX8" fmla="*/ 262173 w 594427"/>
                <a:gd name="connsiteY8" fmla="*/ 371219 h 710489"/>
                <a:gd name="connsiteX9" fmla="*/ 377718 w 594427"/>
                <a:gd name="connsiteY9" fmla="*/ 46158 h 710489"/>
                <a:gd name="connsiteX10" fmla="*/ 371924 w 594427"/>
                <a:gd name="connsiteY10" fmla="*/ 24425 h 710489"/>
                <a:gd name="connsiteX11" fmla="*/ 581904 w 594427"/>
                <a:gd name="connsiteY11" fmla="*/ 0 h 71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94427" h="710489">
                  <a:moveTo>
                    <a:pt x="581904" y="0"/>
                  </a:moveTo>
                  <a:lnTo>
                    <a:pt x="589877" y="44641"/>
                  </a:lnTo>
                  <a:cubicBezTo>
                    <a:pt x="615905" y="243051"/>
                    <a:pt x="529271" y="446108"/>
                    <a:pt x="355648" y="562185"/>
                  </a:cubicBezTo>
                  <a:lnTo>
                    <a:pt x="320924" y="583506"/>
                  </a:lnTo>
                  <a:lnTo>
                    <a:pt x="392794" y="710489"/>
                  </a:lnTo>
                  <a:lnTo>
                    <a:pt x="0" y="659135"/>
                  </a:lnTo>
                  <a:lnTo>
                    <a:pt x="154640" y="289703"/>
                  </a:lnTo>
                  <a:lnTo>
                    <a:pt x="217753" y="401215"/>
                  </a:lnTo>
                  <a:lnTo>
                    <a:pt x="262173" y="371219"/>
                  </a:lnTo>
                  <a:cubicBezTo>
                    <a:pt x="359702" y="292933"/>
                    <a:pt x="403376" y="166165"/>
                    <a:pt x="377718" y="46158"/>
                  </a:cubicBezTo>
                  <a:lnTo>
                    <a:pt x="371924" y="24425"/>
                  </a:lnTo>
                  <a:lnTo>
                    <a:pt x="58190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8DBC6AA5-CF19-F24A-8236-664CF0B29D14}"/>
              </a:ext>
            </a:extLst>
          </p:cNvPr>
          <p:cNvGrpSpPr/>
          <p:nvPr/>
        </p:nvGrpSpPr>
        <p:grpSpPr>
          <a:xfrm>
            <a:off x="6128680" y="3412394"/>
            <a:ext cx="868717" cy="707647"/>
            <a:chOff x="734758" y="1095428"/>
            <a:chExt cx="1075852" cy="876378"/>
          </a:xfrm>
          <a:solidFill>
            <a:schemeClr val="accent3"/>
          </a:solidFill>
        </p:grpSpPr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6C45956F-D588-8041-BF43-1CB5A1FC1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758" y="1227808"/>
              <a:ext cx="757340" cy="743998"/>
            </a:xfrm>
            <a:custGeom>
              <a:avLst/>
              <a:gdLst>
                <a:gd name="connsiteX0" fmla="*/ 1084803 w 2169606"/>
                <a:gd name="connsiteY0" fmla="*/ 0 h 2131386"/>
                <a:gd name="connsiteX1" fmla="*/ 1851875 w 2169606"/>
                <a:gd name="connsiteY1" fmla="*/ 312134 h 2131386"/>
                <a:gd name="connsiteX2" fmla="*/ 1947352 w 2169606"/>
                <a:gd name="connsiteY2" fmla="*/ 425816 h 2131386"/>
                <a:gd name="connsiteX3" fmla="*/ 1816338 w 2169606"/>
                <a:gd name="connsiteY3" fmla="*/ 521003 h 2131386"/>
                <a:gd name="connsiteX4" fmla="*/ 1735462 w 2169606"/>
                <a:gd name="connsiteY4" fmla="*/ 424391 h 2131386"/>
                <a:gd name="connsiteX5" fmla="*/ 1084803 w 2169606"/>
                <a:gd name="connsiteY5" fmla="*/ 158754 h 2131386"/>
                <a:gd name="connsiteX6" fmla="*/ 164632 w 2169606"/>
                <a:gd name="connsiteY6" fmla="*/ 1065695 h 2131386"/>
                <a:gd name="connsiteX7" fmla="*/ 1084803 w 2169606"/>
                <a:gd name="connsiteY7" fmla="*/ 1972636 h 2131386"/>
                <a:gd name="connsiteX8" fmla="*/ 2004974 w 2169606"/>
                <a:gd name="connsiteY8" fmla="*/ 1065695 h 2131386"/>
                <a:gd name="connsiteX9" fmla="*/ 1932663 w 2169606"/>
                <a:gd name="connsiteY9" fmla="*/ 712673 h 2131386"/>
                <a:gd name="connsiteX10" fmla="*/ 1899396 w 2169606"/>
                <a:gd name="connsiteY10" fmla="*/ 652265 h 2131386"/>
                <a:gd name="connsiteX11" fmla="*/ 2031924 w 2169606"/>
                <a:gd name="connsiteY11" fmla="*/ 555978 h 2131386"/>
                <a:gd name="connsiteX12" fmla="*/ 2084357 w 2169606"/>
                <a:gd name="connsiteY12" fmla="*/ 650877 h 2131386"/>
                <a:gd name="connsiteX13" fmla="*/ 2169606 w 2169606"/>
                <a:gd name="connsiteY13" fmla="*/ 1065693 h 2131386"/>
                <a:gd name="connsiteX14" fmla="*/ 1084803 w 2169606"/>
                <a:gd name="connsiteY14" fmla="*/ 2131386 h 2131386"/>
                <a:gd name="connsiteX15" fmla="*/ 0 w 2169606"/>
                <a:gd name="connsiteY15" fmla="*/ 1065693 h 2131386"/>
                <a:gd name="connsiteX16" fmla="*/ 1084803 w 2169606"/>
                <a:gd name="connsiteY16" fmla="*/ 0 h 2131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169606" h="2131386">
                  <a:moveTo>
                    <a:pt x="1084803" y="0"/>
                  </a:moveTo>
                  <a:cubicBezTo>
                    <a:pt x="1384363" y="0"/>
                    <a:pt x="1655564" y="119282"/>
                    <a:pt x="1851875" y="312134"/>
                  </a:cubicBezTo>
                  <a:lnTo>
                    <a:pt x="1947352" y="425816"/>
                  </a:lnTo>
                  <a:lnTo>
                    <a:pt x="1816338" y="521003"/>
                  </a:lnTo>
                  <a:lnTo>
                    <a:pt x="1735462" y="424391"/>
                  </a:lnTo>
                  <a:cubicBezTo>
                    <a:pt x="1568944" y="260267"/>
                    <a:pt x="1338901" y="158754"/>
                    <a:pt x="1084803" y="158754"/>
                  </a:cubicBezTo>
                  <a:cubicBezTo>
                    <a:pt x="576607" y="158754"/>
                    <a:pt x="164632" y="564805"/>
                    <a:pt x="164632" y="1065695"/>
                  </a:cubicBezTo>
                  <a:cubicBezTo>
                    <a:pt x="164632" y="1566585"/>
                    <a:pt x="576607" y="1972636"/>
                    <a:pt x="1084803" y="1972636"/>
                  </a:cubicBezTo>
                  <a:cubicBezTo>
                    <a:pt x="1592999" y="1972636"/>
                    <a:pt x="2004974" y="1566585"/>
                    <a:pt x="2004974" y="1065695"/>
                  </a:cubicBezTo>
                  <a:cubicBezTo>
                    <a:pt x="2004974" y="940473"/>
                    <a:pt x="1979226" y="821178"/>
                    <a:pt x="1932663" y="712673"/>
                  </a:cubicBezTo>
                  <a:lnTo>
                    <a:pt x="1899396" y="652265"/>
                  </a:lnTo>
                  <a:lnTo>
                    <a:pt x="2031924" y="555978"/>
                  </a:lnTo>
                  <a:lnTo>
                    <a:pt x="2084357" y="650877"/>
                  </a:lnTo>
                  <a:cubicBezTo>
                    <a:pt x="2139251" y="778375"/>
                    <a:pt x="2169606" y="918552"/>
                    <a:pt x="2169606" y="1065693"/>
                  </a:cubicBezTo>
                  <a:cubicBezTo>
                    <a:pt x="2169606" y="1654259"/>
                    <a:pt x="1683923" y="2131386"/>
                    <a:pt x="1084803" y="2131386"/>
                  </a:cubicBezTo>
                  <a:cubicBezTo>
                    <a:pt x="485683" y="2131386"/>
                    <a:pt x="0" y="1654259"/>
                    <a:pt x="0" y="1065693"/>
                  </a:cubicBezTo>
                  <a:cubicBezTo>
                    <a:pt x="0" y="477127"/>
                    <a:pt x="485683" y="0"/>
                    <a:pt x="108480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EC933CD4-52BF-8B4A-88FD-8315238A8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694" y="1340690"/>
              <a:ext cx="527469" cy="518232"/>
            </a:xfrm>
            <a:custGeom>
              <a:avLst/>
              <a:gdLst>
                <a:gd name="connsiteX0" fmla="*/ 755539 w 1511078"/>
                <a:gd name="connsiteY0" fmla="*/ 0 h 1484618"/>
                <a:gd name="connsiteX1" fmla="*/ 1289786 w 1511078"/>
                <a:gd name="connsiteY1" fmla="*/ 217417 h 1484618"/>
                <a:gd name="connsiteX2" fmla="*/ 1354220 w 1511078"/>
                <a:gd name="connsiteY2" fmla="*/ 294144 h 1484618"/>
                <a:gd name="connsiteX3" fmla="*/ 1225262 w 1511078"/>
                <a:gd name="connsiteY3" fmla="*/ 387838 h 1484618"/>
                <a:gd name="connsiteX4" fmla="*/ 1175452 w 1511078"/>
                <a:gd name="connsiteY4" fmla="*/ 328813 h 1484618"/>
                <a:gd name="connsiteX5" fmla="*/ 755538 w 1511078"/>
                <a:gd name="connsiteY5" fmla="*/ 158753 h 1484618"/>
                <a:gd name="connsiteX6" fmla="*/ 161690 w 1511078"/>
                <a:gd name="connsiteY6" fmla="*/ 739373 h 1484618"/>
                <a:gd name="connsiteX7" fmla="*/ 755538 w 1511078"/>
                <a:gd name="connsiteY7" fmla="*/ 1319993 h 1484618"/>
                <a:gd name="connsiteX8" fmla="*/ 1349386 w 1511078"/>
                <a:gd name="connsiteY8" fmla="*/ 739373 h 1484618"/>
                <a:gd name="connsiteX9" fmla="*/ 1337321 w 1511078"/>
                <a:gd name="connsiteY9" fmla="*/ 622358 h 1484618"/>
                <a:gd name="connsiteX10" fmla="*/ 1305247 w 1511078"/>
                <a:gd name="connsiteY10" fmla="*/ 521332 h 1484618"/>
                <a:gd name="connsiteX11" fmla="*/ 1436549 w 1511078"/>
                <a:gd name="connsiteY11" fmla="*/ 425936 h 1484618"/>
                <a:gd name="connsiteX12" fmla="*/ 1451704 w 1511078"/>
                <a:gd name="connsiteY12" fmla="*/ 453369 h 1484618"/>
                <a:gd name="connsiteX13" fmla="*/ 1511078 w 1511078"/>
                <a:gd name="connsiteY13" fmla="*/ 742309 h 1484618"/>
                <a:gd name="connsiteX14" fmla="*/ 755539 w 1511078"/>
                <a:gd name="connsiteY14" fmla="*/ 1484618 h 1484618"/>
                <a:gd name="connsiteX15" fmla="*/ 0 w 1511078"/>
                <a:gd name="connsiteY15" fmla="*/ 742309 h 1484618"/>
                <a:gd name="connsiteX16" fmla="*/ 755539 w 1511078"/>
                <a:gd name="connsiteY16" fmla="*/ 0 h 148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11078" h="1484618">
                  <a:moveTo>
                    <a:pt x="755539" y="0"/>
                  </a:moveTo>
                  <a:cubicBezTo>
                    <a:pt x="964176" y="0"/>
                    <a:pt x="1153061" y="83086"/>
                    <a:pt x="1289786" y="217417"/>
                  </a:cubicBezTo>
                  <a:lnTo>
                    <a:pt x="1354220" y="294144"/>
                  </a:lnTo>
                  <a:lnTo>
                    <a:pt x="1225262" y="387838"/>
                  </a:lnTo>
                  <a:lnTo>
                    <a:pt x="1175452" y="328813"/>
                  </a:lnTo>
                  <a:cubicBezTo>
                    <a:pt x="1067987" y="223741"/>
                    <a:pt x="919525" y="158753"/>
                    <a:pt x="755538" y="158753"/>
                  </a:cubicBezTo>
                  <a:cubicBezTo>
                    <a:pt x="427565" y="158753"/>
                    <a:pt x="161690" y="418705"/>
                    <a:pt x="161690" y="739373"/>
                  </a:cubicBezTo>
                  <a:cubicBezTo>
                    <a:pt x="161690" y="1060041"/>
                    <a:pt x="427565" y="1319993"/>
                    <a:pt x="755538" y="1319993"/>
                  </a:cubicBezTo>
                  <a:cubicBezTo>
                    <a:pt x="1083511" y="1319993"/>
                    <a:pt x="1349386" y="1060041"/>
                    <a:pt x="1349386" y="739373"/>
                  </a:cubicBezTo>
                  <a:cubicBezTo>
                    <a:pt x="1349386" y="699290"/>
                    <a:pt x="1345232" y="660155"/>
                    <a:pt x="1337321" y="622358"/>
                  </a:cubicBezTo>
                  <a:lnTo>
                    <a:pt x="1305247" y="521332"/>
                  </a:lnTo>
                  <a:lnTo>
                    <a:pt x="1436549" y="425936"/>
                  </a:lnTo>
                  <a:lnTo>
                    <a:pt x="1451704" y="453369"/>
                  </a:lnTo>
                  <a:cubicBezTo>
                    <a:pt x="1489937" y="542178"/>
                    <a:pt x="1511078" y="639818"/>
                    <a:pt x="1511078" y="742309"/>
                  </a:cubicBezTo>
                  <a:cubicBezTo>
                    <a:pt x="1511078" y="1152275"/>
                    <a:pt x="1172812" y="1484618"/>
                    <a:pt x="755539" y="1484618"/>
                  </a:cubicBezTo>
                  <a:cubicBezTo>
                    <a:pt x="338266" y="1484618"/>
                    <a:pt x="0" y="1152275"/>
                    <a:pt x="0" y="742309"/>
                  </a:cubicBezTo>
                  <a:cubicBezTo>
                    <a:pt x="0" y="332343"/>
                    <a:pt x="338266" y="0"/>
                    <a:pt x="75553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44F41556-E0C8-354F-891C-7D3EDDA76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890" y="1464860"/>
              <a:ext cx="276049" cy="270919"/>
            </a:xfrm>
            <a:custGeom>
              <a:avLst/>
              <a:gdLst>
                <a:gd name="connsiteX0" fmla="*/ 395409 w 790818"/>
                <a:gd name="connsiteY0" fmla="*/ 0 h 776120"/>
                <a:gd name="connsiteX1" fmla="*/ 675006 w 790818"/>
                <a:gd name="connsiteY1" fmla="*/ 113660 h 776120"/>
                <a:gd name="connsiteX2" fmla="*/ 705099 w 790818"/>
                <a:gd name="connsiteY2" fmla="*/ 149456 h 776120"/>
                <a:gd name="connsiteX3" fmla="*/ 565281 w 790818"/>
                <a:gd name="connsiteY3" fmla="*/ 251040 h 776120"/>
                <a:gd name="connsiteX4" fmla="*/ 535329 w 790818"/>
                <a:gd name="connsiteY4" fmla="*/ 331314 h 776120"/>
                <a:gd name="connsiteX5" fmla="*/ 548134 w 790818"/>
                <a:gd name="connsiteY5" fmla="*/ 359301 h 776120"/>
                <a:gd name="connsiteX6" fmla="*/ 548134 w 790818"/>
                <a:gd name="connsiteY6" fmla="*/ 359301 h 776120"/>
                <a:gd name="connsiteX7" fmla="*/ 548134 w 790818"/>
                <a:gd name="connsiteY7" fmla="*/ 359302 h 776120"/>
                <a:gd name="connsiteX8" fmla="*/ 548134 w 790818"/>
                <a:gd name="connsiteY8" fmla="*/ 359301 h 776120"/>
                <a:gd name="connsiteX9" fmla="*/ 570795 w 790818"/>
                <a:gd name="connsiteY9" fmla="*/ 380128 h 776120"/>
                <a:gd name="connsiteX10" fmla="*/ 656396 w 790818"/>
                <a:gd name="connsiteY10" fmla="*/ 376448 h 776120"/>
                <a:gd name="connsiteX11" fmla="*/ 776296 w 790818"/>
                <a:gd name="connsiteY11" fmla="*/ 289336 h 776120"/>
                <a:gd name="connsiteX12" fmla="*/ 782785 w 790818"/>
                <a:gd name="connsiteY12" fmla="*/ 309852 h 776120"/>
                <a:gd name="connsiteX13" fmla="*/ 790818 w 790818"/>
                <a:gd name="connsiteY13" fmla="*/ 388060 h 776120"/>
                <a:gd name="connsiteX14" fmla="*/ 395409 w 790818"/>
                <a:gd name="connsiteY14" fmla="*/ 776120 h 776120"/>
                <a:gd name="connsiteX15" fmla="*/ 0 w 790818"/>
                <a:gd name="connsiteY15" fmla="*/ 388060 h 776120"/>
                <a:gd name="connsiteX16" fmla="*/ 395409 w 790818"/>
                <a:gd name="connsiteY16" fmla="*/ 0 h 77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90818" h="776120">
                  <a:moveTo>
                    <a:pt x="395409" y="0"/>
                  </a:moveTo>
                  <a:cubicBezTo>
                    <a:pt x="504598" y="0"/>
                    <a:pt x="603451" y="43435"/>
                    <a:pt x="675006" y="113660"/>
                  </a:cubicBezTo>
                  <a:lnTo>
                    <a:pt x="705099" y="149456"/>
                  </a:lnTo>
                  <a:lnTo>
                    <a:pt x="565281" y="251040"/>
                  </a:lnTo>
                  <a:cubicBezTo>
                    <a:pt x="539308" y="269910"/>
                    <a:pt x="528497" y="301893"/>
                    <a:pt x="535329" y="331314"/>
                  </a:cubicBezTo>
                  <a:lnTo>
                    <a:pt x="548134" y="359301"/>
                  </a:lnTo>
                  <a:lnTo>
                    <a:pt x="548134" y="359301"/>
                  </a:lnTo>
                  <a:lnTo>
                    <a:pt x="548134" y="359302"/>
                  </a:lnTo>
                  <a:lnTo>
                    <a:pt x="548134" y="359301"/>
                  </a:lnTo>
                  <a:lnTo>
                    <a:pt x="570795" y="380128"/>
                  </a:lnTo>
                  <a:cubicBezTo>
                    <a:pt x="596665" y="395718"/>
                    <a:pt x="630423" y="395318"/>
                    <a:pt x="656396" y="376448"/>
                  </a:cubicBezTo>
                  <a:lnTo>
                    <a:pt x="776296" y="289336"/>
                  </a:lnTo>
                  <a:lnTo>
                    <a:pt x="782785" y="309852"/>
                  </a:lnTo>
                  <a:cubicBezTo>
                    <a:pt x="788052" y="335114"/>
                    <a:pt x="790818" y="361270"/>
                    <a:pt x="790818" y="388060"/>
                  </a:cubicBezTo>
                  <a:cubicBezTo>
                    <a:pt x="790818" y="602380"/>
                    <a:pt x="613787" y="776120"/>
                    <a:pt x="395409" y="776120"/>
                  </a:cubicBezTo>
                  <a:cubicBezTo>
                    <a:pt x="177031" y="776120"/>
                    <a:pt x="0" y="602380"/>
                    <a:pt x="0" y="388060"/>
                  </a:cubicBezTo>
                  <a:cubicBezTo>
                    <a:pt x="0" y="173740"/>
                    <a:pt x="177031" y="0"/>
                    <a:pt x="39540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  <p:sp>
          <p:nvSpPr>
            <p:cNvPr id="168" name="Freeform 125">
              <a:extLst>
                <a:ext uri="{FF2B5EF4-FFF2-40B4-BE49-F238E27FC236}">
                  <a16:creationId xmlns:a16="http://schemas.microsoft.com/office/drawing/2014/main" id="{BB7E28A2-2941-2E47-BE8A-D390FDAC4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3358" y="1215499"/>
              <a:ext cx="327360" cy="208319"/>
            </a:xfrm>
            <a:custGeom>
              <a:avLst/>
              <a:gdLst>
                <a:gd name="T0" fmla="*/ 267 w 319"/>
                <a:gd name="T1" fmla="*/ 0 h 203"/>
                <a:gd name="T2" fmla="*/ 319 w 319"/>
                <a:gd name="T3" fmla="*/ 70 h 203"/>
                <a:gd name="T4" fmla="*/ 138 w 319"/>
                <a:gd name="T5" fmla="*/ 203 h 203"/>
                <a:gd name="T6" fmla="*/ 0 w 319"/>
                <a:gd name="T7" fmla="*/ 196 h 203"/>
                <a:gd name="T8" fmla="*/ 267 w 319"/>
                <a:gd name="T9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9" h="203">
                  <a:moveTo>
                    <a:pt x="267" y="0"/>
                  </a:moveTo>
                  <a:lnTo>
                    <a:pt x="319" y="70"/>
                  </a:lnTo>
                  <a:lnTo>
                    <a:pt x="138" y="203"/>
                  </a:lnTo>
                  <a:lnTo>
                    <a:pt x="0" y="196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  <p:sp>
          <p:nvSpPr>
            <p:cNvPr id="169" name="Freeform 126">
              <a:extLst>
                <a:ext uri="{FF2B5EF4-FFF2-40B4-BE49-F238E27FC236}">
                  <a16:creationId xmlns:a16="http://schemas.microsoft.com/office/drawing/2014/main" id="{4323F852-FD11-CE4A-975D-B3E9A6CBF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0770" y="1095428"/>
              <a:ext cx="273996" cy="271944"/>
            </a:xfrm>
            <a:custGeom>
              <a:avLst/>
              <a:gdLst>
                <a:gd name="T0" fmla="*/ 215 w 267"/>
                <a:gd name="T1" fmla="*/ 0 h 265"/>
                <a:gd name="T2" fmla="*/ 267 w 267"/>
                <a:gd name="T3" fmla="*/ 70 h 265"/>
                <a:gd name="T4" fmla="*/ 0 w 267"/>
                <a:gd name="T5" fmla="*/ 265 h 265"/>
                <a:gd name="T6" fmla="*/ 34 w 267"/>
                <a:gd name="T7" fmla="*/ 134 h 265"/>
                <a:gd name="T8" fmla="*/ 215 w 267"/>
                <a:gd name="T9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265">
                  <a:moveTo>
                    <a:pt x="215" y="0"/>
                  </a:moveTo>
                  <a:lnTo>
                    <a:pt x="267" y="70"/>
                  </a:lnTo>
                  <a:lnTo>
                    <a:pt x="0" y="265"/>
                  </a:lnTo>
                  <a:lnTo>
                    <a:pt x="34" y="134"/>
                  </a:lnTo>
                  <a:lnTo>
                    <a:pt x="2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prstClr val="black"/>
                </a:solidFill>
              </a:endParaRPr>
            </a:p>
          </p:txBody>
        </p:sp>
        <p:sp>
          <p:nvSpPr>
            <p:cNvPr id="170" name="Rounded Rectangle 169">
              <a:extLst>
                <a:ext uri="{FF2B5EF4-FFF2-40B4-BE49-F238E27FC236}">
                  <a16:creationId xmlns:a16="http://schemas.microsoft.com/office/drawing/2014/main" id="{936A98D3-7FAA-BB4E-A3D3-D9260AF13065}"/>
                </a:ext>
              </a:extLst>
            </p:cNvPr>
            <p:cNvSpPr/>
            <p:nvPr/>
          </p:nvSpPr>
          <p:spPr>
            <a:xfrm rot="19440000">
              <a:off x="1110684" y="1357368"/>
              <a:ext cx="699926" cy="40547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71" name="Freeform 170">
            <a:extLst>
              <a:ext uri="{FF2B5EF4-FFF2-40B4-BE49-F238E27FC236}">
                <a16:creationId xmlns:a16="http://schemas.microsoft.com/office/drawing/2014/main" id="{4753120C-0948-F94B-866D-E433B0DED94C}"/>
              </a:ext>
            </a:extLst>
          </p:cNvPr>
          <p:cNvSpPr/>
          <p:nvPr/>
        </p:nvSpPr>
        <p:spPr>
          <a:xfrm>
            <a:off x="4553708" y="3446889"/>
            <a:ext cx="635000" cy="636587"/>
          </a:xfrm>
          <a:custGeom>
            <a:avLst/>
            <a:gdLst>
              <a:gd name="connsiteX0" fmla="*/ 2009831 w 2210046"/>
              <a:gd name="connsiteY0" fmla="*/ 1117832 h 2208421"/>
              <a:gd name="connsiteX1" fmla="*/ 2210046 w 2210046"/>
              <a:gd name="connsiteY1" fmla="*/ 1117832 h 2208421"/>
              <a:gd name="connsiteX2" fmla="*/ 2205669 w 2210046"/>
              <a:gd name="connsiteY2" fmla="*/ 1210283 h 2208421"/>
              <a:gd name="connsiteX3" fmla="*/ 1218071 w 2210046"/>
              <a:gd name="connsiteY3" fmla="*/ 2204170 h 2208421"/>
              <a:gd name="connsiteX4" fmla="*/ 1133886 w 2210046"/>
              <a:gd name="connsiteY4" fmla="*/ 2208421 h 2208421"/>
              <a:gd name="connsiteX5" fmla="*/ 1133886 w 2210046"/>
              <a:gd name="connsiteY5" fmla="*/ 2008848 h 2208421"/>
              <a:gd name="connsiteX6" fmla="*/ 1197666 w 2210046"/>
              <a:gd name="connsiteY6" fmla="*/ 2005627 h 2208421"/>
              <a:gd name="connsiteX7" fmla="*/ 1994905 w 2210046"/>
              <a:gd name="connsiteY7" fmla="*/ 1275736 h 2208421"/>
              <a:gd name="connsiteX8" fmla="*/ 1729508 w 2210046"/>
              <a:gd name="connsiteY8" fmla="*/ 1117832 h 2208421"/>
              <a:gd name="connsiteX9" fmla="*/ 1923192 w 2210046"/>
              <a:gd name="connsiteY9" fmla="*/ 1117832 h 2208421"/>
              <a:gd name="connsiteX10" fmla="*/ 1911597 w 2210046"/>
              <a:gd name="connsiteY10" fmla="*/ 1249251 h 2208421"/>
              <a:gd name="connsiteX11" fmla="*/ 1270155 w 2210046"/>
              <a:gd name="connsiteY11" fmla="*/ 1906932 h 2208421"/>
              <a:gd name="connsiteX12" fmla="*/ 1133886 w 2210046"/>
              <a:gd name="connsiteY12" fmla="*/ 1920669 h 2208421"/>
              <a:gd name="connsiteX13" fmla="*/ 1133886 w 2210046"/>
              <a:gd name="connsiteY13" fmla="*/ 1726987 h 2208421"/>
              <a:gd name="connsiteX14" fmla="*/ 1231120 w 2210046"/>
              <a:gd name="connsiteY14" fmla="*/ 1717184 h 2208421"/>
              <a:gd name="connsiteX15" fmla="*/ 1720938 w 2210046"/>
              <a:gd name="connsiteY15" fmla="*/ 1214966 h 2208421"/>
              <a:gd name="connsiteX16" fmla="*/ 1451055 w 2210046"/>
              <a:gd name="connsiteY16" fmla="*/ 1117832 h 2208421"/>
              <a:gd name="connsiteX17" fmla="*/ 1654165 w 2210046"/>
              <a:gd name="connsiteY17" fmla="*/ 1117832 h 2208421"/>
              <a:gd name="connsiteX18" fmla="*/ 1646771 w 2210046"/>
              <a:gd name="connsiteY18" fmla="*/ 1201630 h 2208421"/>
              <a:gd name="connsiteX19" fmla="*/ 1215936 w 2210046"/>
              <a:gd name="connsiteY19" fmla="*/ 1643372 h 2208421"/>
              <a:gd name="connsiteX20" fmla="*/ 1133886 w 2210046"/>
              <a:gd name="connsiteY20" fmla="*/ 1651644 h 2208421"/>
              <a:gd name="connsiteX21" fmla="*/ 1133886 w 2210046"/>
              <a:gd name="connsiteY21" fmla="*/ 1448534 h 2208421"/>
              <a:gd name="connsiteX22" fmla="*/ 1175002 w 2210046"/>
              <a:gd name="connsiteY22" fmla="*/ 1444389 h 2208421"/>
              <a:gd name="connsiteX23" fmla="*/ 1446834 w 2210046"/>
              <a:gd name="connsiteY23" fmla="*/ 1165676 h 2208421"/>
              <a:gd name="connsiteX24" fmla="*/ 555879 w 2210046"/>
              <a:gd name="connsiteY24" fmla="*/ 1117832 h 2208421"/>
              <a:gd name="connsiteX25" fmla="*/ 758989 w 2210046"/>
              <a:gd name="connsiteY25" fmla="*/ 1117832 h 2208421"/>
              <a:gd name="connsiteX26" fmla="*/ 763211 w 2210046"/>
              <a:gd name="connsiteY26" fmla="*/ 1165676 h 2208421"/>
              <a:gd name="connsiteX27" fmla="*/ 1035042 w 2210046"/>
              <a:gd name="connsiteY27" fmla="*/ 1444389 h 2208421"/>
              <a:gd name="connsiteX28" fmla="*/ 1076160 w 2210046"/>
              <a:gd name="connsiteY28" fmla="*/ 1448534 h 2208421"/>
              <a:gd name="connsiteX29" fmla="*/ 1076160 w 2210046"/>
              <a:gd name="connsiteY29" fmla="*/ 1651644 h 2208421"/>
              <a:gd name="connsiteX30" fmla="*/ 994109 w 2210046"/>
              <a:gd name="connsiteY30" fmla="*/ 1643372 h 2208421"/>
              <a:gd name="connsiteX31" fmla="*/ 563273 w 2210046"/>
              <a:gd name="connsiteY31" fmla="*/ 1201630 h 2208421"/>
              <a:gd name="connsiteX32" fmla="*/ 286854 w 2210046"/>
              <a:gd name="connsiteY32" fmla="*/ 1117832 h 2208421"/>
              <a:gd name="connsiteX33" fmla="*/ 480536 w 2210046"/>
              <a:gd name="connsiteY33" fmla="*/ 1117832 h 2208421"/>
              <a:gd name="connsiteX34" fmla="*/ 489107 w 2210046"/>
              <a:gd name="connsiteY34" fmla="*/ 1214966 h 2208421"/>
              <a:gd name="connsiteX35" fmla="*/ 978924 w 2210046"/>
              <a:gd name="connsiteY35" fmla="*/ 1717184 h 2208421"/>
              <a:gd name="connsiteX36" fmla="*/ 1076160 w 2210046"/>
              <a:gd name="connsiteY36" fmla="*/ 1726987 h 2208421"/>
              <a:gd name="connsiteX37" fmla="*/ 1076160 w 2210046"/>
              <a:gd name="connsiteY37" fmla="*/ 1920669 h 2208421"/>
              <a:gd name="connsiteX38" fmla="*/ 939891 w 2210046"/>
              <a:gd name="connsiteY38" fmla="*/ 1906932 h 2208421"/>
              <a:gd name="connsiteX39" fmla="*/ 298450 w 2210046"/>
              <a:gd name="connsiteY39" fmla="*/ 1249251 h 2208421"/>
              <a:gd name="connsiteX40" fmla="*/ 0 w 2210046"/>
              <a:gd name="connsiteY40" fmla="*/ 1117832 h 2208421"/>
              <a:gd name="connsiteX41" fmla="*/ 200216 w 2210046"/>
              <a:gd name="connsiteY41" fmla="*/ 1117832 h 2208421"/>
              <a:gd name="connsiteX42" fmla="*/ 215141 w 2210046"/>
              <a:gd name="connsiteY42" fmla="*/ 1275736 h 2208421"/>
              <a:gd name="connsiteX43" fmla="*/ 1012380 w 2210046"/>
              <a:gd name="connsiteY43" fmla="*/ 2005627 h 2208421"/>
              <a:gd name="connsiteX44" fmla="*/ 1076160 w 2210046"/>
              <a:gd name="connsiteY44" fmla="*/ 2008848 h 2208421"/>
              <a:gd name="connsiteX45" fmla="*/ 1076160 w 2210046"/>
              <a:gd name="connsiteY45" fmla="*/ 2208421 h 2208421"/>
              <a:gd name="connsiteX46" fmla="*/ 991975 w 2210046"/>
              <a:gd name="connsiteY46" fmla="*/ 2204170 h 2208421"/>
              <a:gd name="connsiteX47" fmla="*/ 4377 w 2210046"/>
              <a:gd name="connsiteY47" fmla="*/ 1210283 h 2208421"/>
              <a:gd name="connsiteX48" fmla="*/ 1105023 w 2210046"/>
              <a:gd name="connsiteY48" fmla="*/ 887238 h 2208421"/>
              <a:gd name="connsiteX49" fmla="*/ 1324166 w 2210046"/>
              <a:gd name="connsiteY49" fmla="*/ 1104211 h 2208421"/>
              <a:gd name="connsiteX50" fmla="*/ 1105023 w 2210046"/>
              <a:gd name="connsiteY50" fmla="*/ 1321184 h 2208421"/>
              <a:gd name="connsiteX51" fmla="*/ 885880 w 2210046"/>
              <a:gd name="connsiteY51" fmla="*/ 1104211 h 2208421"/>
              <a:gd name="connsiteX52" fmla="*/ 1105023 w 2210046"/>
              <a:gd name="connsiteY52" fmla="*/ 887238 h 2208421"/>
              <a:gd name="connsiteX53" fmla="*/ 1133886 w 2210046"/>
              <a:gd name="connsiteY53" fmla="*/ 556775 h 2208421"/>
              <a:gd name="connsiteX54" fmla="*/ 1215936 w 2210046"/>
              <a:gd name="connsiteY54" fmla="*/ 565046 h 2208421"/>
              <a:gd name="connsiteX55" fmla="*/ 1646771 w 2210046"/>
              <a:gd name="connsiteY55" fmla="*/ 1006789 h 2208421"/>
              <a:gd name="connsiteX56" fmla="*/ 1651476 w 2210046"/>
              <a:gd name="connsiteY56" fmla="*/ 1060106 h 2208421"/>
              <a:gd name="connsiteX57" fmla="*/ 1448366 w 2210046"/>
              <a:gd name="connsiteY57" fmla="*/ 1060106 h 2208421"/>
              <a:gd name="connsiteX58" fmla="*/ 1446834 w 2210046"/>
              <a:gd name="connsiteY58" fmla="*/ 1042743 h 2208421"/>
              <a:gd name="connsiteX59" fmla="*/ 1175002 w 2210046"/>
              <a:gd name="connsiteY59" fmla="*/ 764030 h 2208421"/>
              <a:gd name="connsiteX60" fmla="*/ 1133886 w 2210046"/>
              <a:gd name="connsiteY60" fmla="*/ 759885 h 2208421"/>
              <a:gd name="connsiteX61" fmla="*/ 1076160 w 2210046"/>
              <a:gd name="connsiteY61" fmla="*/ 556775 h 2208421"/>
              <a:gd name="connsiteX62" fmla="*/ 1076160 w 2210046"/>
              <a:gd name="connsiteY62" fmla="*/ 759885 h 2208421"/>
              <a:gd name="connsiteX63" fmla="*/ 1035042 w 2210046"/>
              <a:gd name="connsiteY63" fmla="*/ 764030 h 2208421"/>
              <a:gd name="connsiteX64" fmla="*/ 763211 w 2210046"/>
              <a:gd name="connsiteY64" fmla="*/ 1042743 h 2208421"/>
              <a:gd name="connsiteX65" fmla="*/ 761679 w 2210046"/>
              <a:gd name="connsiteY65" fmla="*/ 1060106 h 2208421"/>
              <a:gd name="connsiteX66" fmla="*/ 558569 w 2210046"/>
              <a:gd name="connsiteY66" fmla="*/ 1060106 h 2208421"/>
              <a:gd name="connsiteX67" fmla="*/ 563273 w 2210046"/>
              <a:gd name="connsiteY67" fmla="*/ 1006789 h 2208421"/>
              <a:gd name="connsiteX68" fmla="*/ 994109 w 2210046"/>
              <a:gd name="connsiteY68" fmla="*/ 565046 h 2208421"/>
              <a:gd name="connsiteX69" fmla="*/ 1133886 w 2210046"/>
              <a:gd name="connsiteY69" fmla="*/ 287750 h 2208421"/>
              <a:gd name="connsiteX70" fmla="*/ 1270155 w 2210046"/>
              <a:gd name="connsiteY70" fmla="*/ 301487 h 2208421"/>
              <a:gd name="connsiteX71" fmla="*/ 1911597 w 2210046"/>
              <a:gd name="connsiteY71" fmla="*/ 959167 h 2208421"/>
              <a:gd name="connsiteX72" fmla="*/ 1920503 w 2210046"/>
              <a:gd name="connsiteY72" fmla="*/ 1060106 h 2208421"/>
              <a:gd name="connsiteX73" fmla="*/ 1726819 w 2210046"/>
              <a:gd name="connsiteY73" fmla="*/ 1060106 h 2208421"/>
              <a:gd name="connsiteX74" fmla="*/ 1720938 w 2210046"/>
              <a:gd name="connsiteY74" fmla="*/ 993452 h 2208421"/>
              <a:gd name="connsiteX75" fmla="*/ 1231120 w 2210046"/>
              <a:gd name="connsiteY75" fmla="*/ 491234 h 2208421"/>
              <a:gd name="connsiteX76" fmla="*/ 1133886 w 2210046"/>
              <a:gd name="connsiteY76" fmla="*/ 481432 h 2208421"/>
              <a:gd name="connsiteX77" fmla="*/ 1076160 w 2210046"/>
              <a:gd name="connsiteY77" fmla="*/ 287750 h 2208421"/>
              <a:gd name="connsiteX78" fmla="*/ 1076160 w 2210046"/>
              <a:gd name="connsiteY78" fmla="*/ 481432 h 2208421"/>
              <a:gd name="connsiteX79" fmla="*/ 978924 w 2210046"/>
              <a:gd name="connsiteY79" fmla="*/ 491234 h 2208421"/>
              <a:gd name="connsiteX80" fmla="*/ 489107 w 2210046"/>
              <a:gd name="connsiteY80" fmla="*/ 993452 h 2208421"/>
              <a:gd name="connsiteX81" fmla="*/ 483226 w 2210046"/>
              <a:gd name="connsiteY81" fmla="*/ 1060106 h 2208421"/>
              <a:gd name="connsiteX82" fmla="*/ 289544 w 2210046"/>
              <a:gd name="connsiteY82" fmla="*/ 1060106 h 2208421"/>
              <a:gd name="connsiteX83" fmla="*/ 298450 w 2210046"/>
              <a:gd name="connsiteY83" fmla="*/ 959167 h 2208421"/>
              <a:gd name="connsiteX84" fmla="*/ 939891 w 2210046"/>
              <a:gd name="connsiteY84" fmla="*/ 301487 h 2208421"/>
              <a:gd name="connsiteX85" fmla="*/ 1133886 w 2210046"/>
              <a:gd name="connsiteY85" fmla="*/ 0 h 2208421"/>
              <a:gd name="connsiteX86" fmla="*/ 1218071 w 2210046"/>
              <a:gd name="connsiteY86" fmla="*/ 4251 h 2208421"/>
              <a:gd name="connsiteX87" fmla="*/ 2205669 w 2210046"/>
              <a:gd name="connsiteY87" fmla="*/ 998138 h 2208421"/>
              <a:gd name="connsiteX88" fmla="*/ 2208603 w 2210046"/>
              <a:gd name="connsiteY88" fmla="*/ 1060106 h 2208421"/>
              <a:gd name="connsiteX89" fmla="*/ 2006949 w 2210046"/>
              <a:gd name="connsiteY89" fmla="*/ 1060106 h 2208421"/>
              <a:gd name="connsiteX90" fmla="*/ 1994905 w 2210046"/>
              <a:gd name="connsiteY90" fmla="*/ 932685 h 2208421"/>
              <a:gd name="connsiteX91" fmla="*/ 1197666 w 2210046"/>
              <a:gd name="connsiteY91" fmla="*/ 202793 h 2208421"/>
              <a:gd name="connsiteX92" fmla="*/ 1133886 w 2210046"/>
              <a:gd name="connsiteY92" fmla="*/ 199573 h 2208421"/>
              <a:gd name="connsiteX93" fmla="*/ 1076160 w 2210046"/>
              <a:gd name="connsiteY93" fmla="*/ 0 h 2208421"/>
              <a:gd name="connsiteX94" fmla="*/ 1076160 w 2210046"/>
              <a:gd name="connsiteY94" fmla="*/ 199573 h 2208421"/>
              <a:gd name="connsiteX95" fmla="*/ 1012380 w 2210046"/>
              <a:gd name="connsiteY95" fmla="*/ 202793 h 2208421"/>
              <a:gd name="connsiteX96" fmla="*/ 215141 w 2210046"/>
              <a:gd name="connsiteY96" fmla="*/ 932685 h 2208421"/>
              <a:gd name="connsiteX97" fmla="*/ 203097 w 2210046"/>
              <a:gd name="connsiteY97" fmla="*/ 1060106 h 2208421"/>
              <a:gd name="connsiteX98" fmla="*/ 1443 w 2210046"/>
              <a:gd name="connsiteY98" fmla="*/ 1060106 h 2208421"/>
              <a:gd name="connsiteX99" fmla="*/ 4377 w 2210046"/>
              <a:gd name="connsiteY99" fmla="*/ 998138 h 2208421"/>
              <a:gd name="connsiteX100" fmla="*/ 991975 w 2210046"/>
              <a:gd name="connsiteY100" fmla="*/ 4251 h 220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210046" h="2208421">
                <a:moveTo>
                  <a:pt x="2009831" y="1117832"/>
                </a:moveTo>
                <a:lnTo>
                  <a:pt x="2210046" y="1117832"/>
                </a:lnTo>
                <a:lnTo>
                  <a:pt x="2205669" y="1210283"/>
                </a:lnTo>
                <a:cubicBezTo>
                  <a:pt x="2155828" y="1733929"/>
                  <a:pt x="1740766" y="2151088"/>
                  <a:pt x="1218071" y="2204170"/>
                </a:cubicBezTo>
                <a:lnTo>
                  <a:pt x="1133886" y="2208421"/>
                </a:lnTo>
                <a:lnTo>
                  <a:pt x="1133886" y="2008848"/>
                </a:lnTo>
                <a:lnTo>
                  <a:pt x="1197666" y="2005627"/>
                </a:lnTo>
                <a:cubicBezTo>
                  <a:pt x="1597457" y="1965026"/>
                  <a:pt x="1920413" y="1664520"/>
                  <a:pt x="1994905" y="1275736"/>
                </a:cubicBezTo>
                <a:close/>
                <a:moveTo>
                  <a:pt x="1729508" y="1117832"/>
                </a:moveTo>
                <a:lnTo>
                  <a:pt x="1923192" y="1117832"/>
                </a:lnTo>
                <a:lnTo>
                  <a:pt x="1911597" y="1249251"/>
                </a:lnTo>
                <a:cubicBezTo>
                  <a:pt x="1852733" y="1578791"/>
                  <a:pt x="1596858" y="1840079"/>
                  <a:pt x="1270155" y="1906932"/>
                </a:cubicBezTo>
                <a:lnTo>
                  <a:pt x="1133886" y="1920669"/>
                </a:lnTo>
                <a:lnTo>
                  <a:pt x="1133886" y="1726987"/>
                </a:lnTo>
                <a:lnTo>
                  <a:pt x="1231120" y="1717184"/>
                </a:lnTo>
                <a:cubicBezTo>
                  <a:pt x="1480597" y="1666134"/>
                  <a:pt x="1675988" y="1466609"/>
                  <a:pt x="1720938" y="1214966"/>
                </a:cubicBezTo>
                <a:close/>
                <a:moveTo>
                  <a:pt x="1451055" y="1117832"/>
                </a:moveTo>
                <a:lnTo>
                  <a:pt x="1654165" y="1117832"/>
                </a:lnTo>
                <a:lnTo>
                  <a:pt x="1646771" y="1201630"/>
                </a:lnTo>
                <a:cubicBezTo>
                  <a:pt x="1607234" y="1422971"/>
                  <a:pt x="1435371" y="1598470"/>
                  <a:pt x="1215936" y="1643372"/>
                </a:cubicBezTo>
                <a:lnTo>
                  <a:pt x="1133886" y="1651644"/>
                </a:lnTo>
                <a:lnTo>
                  <a:pt x="1133886" y="1448534"/>
                </a:lnTo>
                <a:lnTo>
                  <a:pt x="1175002" y="1444389"/>
                </a:lnTo>
                <a:cubicBezTo>
                  <a:pt x="1313454" y="1416058"/>
                  <a:pt x="1421888" y="1305329"/>
                  <a:pt x="1446834" y="1165676"/>
                </a:cubicBezTo>
                <a:close/>
                <a:moveTo>
                  <a:pt x="555879" y="1117832"/>
                </a:moveTo>
                <a:lnTo>
                  <a:pt x="758989" y="1117832"/>
                </a:lnTo>
                <a:lnTo>
                  <a:pt x="763211" y="1165676"/>
                </a:lnTo>
                <a:cubicBezTo>
                  <a:pt x="788156" y="1305329"/>
                  <a:pt x="896592" y="1416058"/>
                  <a:pt x="1035042" y="1444389"/>
                </a:cubicBezTo>
                <a:lnTo>
                  <a:pt x="1076160" y="1448534"/>
                </a:lnTo>
                <a:lnTo>
                  <a:pt x="1076160" y="1651644"/>
                </a:lnTo>
                <a:lnTo>
                  <a:pt x="994109" y="1643372"/>
                </a:lnTo>
                <a:cubicBezTo>
                  <a:pt x="774674" y="1598470"/>
                  <a:pt x="602810" y="1422971"/>
                  <a:pt x="563273" y="1201630"/>
                </a:cubicBezTo>
                <a:close/>
                <a:moveTo>
                  <a:pt x="286854" y="1117832"/>
                </a:moveTo>
                <a:lnTo>
                  <a:pt x="480536" y="1117832"/>
                </a:lnTo>
                <a:lnTo>
                  <a:pt x="489107" y="1214966"/>
                </a:lnTo>
                <a:cubicBezTo>
                  <a:pt x="534057" y="1466609"/>
                  <a:pt x="729449" y="1666134"/>
                  <a:pt x="978924" y="1717184"/>
                </a:cubicBezTo>
                <a:lnTo>
                  <a:pt x="1076160" y="1726987"/>
                </a:lnTo>
                <a:lnTo>
                  <a:pt x="1076160" y="1920669"/>
                </a:lnTo>
                <a:lnTo>
                  <a:pt x="939891" y="1906932"/>
                </a:lnTo>
                <a:cubicBezTo>
                  <a:pt x="613190" y="1840079"/>
                  <a:pt x="357314" y="1578791"/>
                  <a:pt x="298450" y="1249251"/>
                </a:cubicBezTo>
                <a:close/>
                <a:moveTo>
                  <a:pt x="0" y="1117832"/>
                </a:moveTo>
                <a:lnTo>
                  <a:pt x="200216" y="1117832"/>
                </a:lnTo>
                <a:lnTo>
                  <a:pt x="215141" y="1275736"/>
                </a:lnTo>
                <a:cubicBezTo>
                  <a:pt x="289634" y="1664520"/>
                  <a:pt x="612590" y="1965026"/>
                  <a:pt x="1012380" y="2005627"/>
                </a:cubicBezTo>
                <a:lnTo>
                  <a:pt x="1076160" y="2008848"/>
                </a:lnTo>
                <a:lnTo>
                  <a:pt x="1076160" y="2208421"/>
                </a:lnTo>
                <a:lnTo>
                  <a:pt x="991975" y="2204170"/>
                </a:lnTo>
                <a:cubicBezTo>
                  <a:pt x="469282" y="2151088"/>
                  <a:pt x="54219" y="1733929"/>
                  <a:pt x="4377" y="1210283"/>
                </a:cubicBezTo>
                <a:close/>
                <a:moveTo>
                  <a:pt x="1105023" y="887238"/>
                </a:moveTo>
                <a:cubicBezTo>
                  <a:pt x="1226052" y="887238"/>
                  <a:pt x="1324166" y="984380"/>
                  <a:pt x="1324166" y="1104211"/>
                </a:cubicBezTo>
                <a:cubicBezTo>
                  <a:pt x="1324166" y="1224042"/>
                  <a:pt x="1226052" y="1321184"/>
                  <a:pt x="1105023" y="1321184"/>
                </a:cubicBezTo>
                <a:cubicBezTo>
                  <a:pt x="983994" y="1321184"/>
                  <a:pt x="885880" y="1224042"/>
                  <a:pt x="885880" y="1104211"/>
                </a:cubicBezTo>
                <a:cubicBezTo>
                  <a:pt x="885880" y="984380"/>
                  <a:pt x="983994" y="887238"/>
                  <a:pt x="1105023" y="887238"/>
                </a:cubicBezTo>
                <a:close/>
                <a:moveTo>
                  <a:pt x="1133886" y="556775"/>
                </a:moveTo>
                <a:lnTo>
                  <a:pt x="1215936" y="565046"/>
                </a:lnTo>
                <a:cubicBezTo>
                  <a:pt x="1435371" y="609949"/>
                  <a:pt x="1607234" y="785448"/>
                  <a:pt x="1646771" y="1006789"/>
                </a:cubicBezTo>
                <a:lnTo>
                  <a:pt x="1651476" y="1060106"/>
                </a:lnTo>
                <a:lnTo>
                  <a:pt x="1448366" y="1060106"/>
                </a:lnTo>
                <a:lnTo>
                  <a:pt x="1446834" y="1042743"/>
                </a:lnTo>
                <a:cubicBezTo>
                  <a:pt x="1421888" y="903091"/>
                  <a:pt x="1313454" y="792361"/>
                  <a:pt x="1175002" y="764030"/>
                </a:cubicBezTo>
                <a:lnTo>
                  <a:pt x="1133886" y="759885"/>
                </a:lnTo>
                <a:close/>
                <a:moveTo>
                  <a:pt x="1076160" y="556775"/>
                </a:moveTo>
                <a:lnTo>
                  <a:pt x="1076160" y="759885"/>
                </a:lnTo>
                <a:lnTo>
                  <a:pt x="1035042" y="764030"/>
                </a:lnTo>
                <a:cubicBezTo>
                  <a:pt x="896592" y="792361"/>
                  <a:pt x="788156" y="903091"/>
                  <a:pt x="763211" y="1042743"/>
                </a:cubicBezTo>
                <a:lnTo>
                  <a:pt x="761679" y="1060106"/>
                </a:lnTo>
                <a:lnTo>
                  <a:pt x="558569" y="1060106"/>
                </a:lnTo>
                <a:lnTo>
                  <a:pt x="563273" y="1006789"/>
                </a:lnTo>
                <a:cubicBezTo>
                  <a:pt x="602810" y="785448"/>
                  <a:pt x="774674" y="609949"/>
                  <a:pt x="994109" y="565046"/>
                </a:cubicBezTo>
                <a:close/>
                <a:moveTo>
                  <a:pt x="1133886" y="287750"/>
                </a:moveTo>
                <a:lnTo>
                  <a:pt x="1270155" y="301487"/>
                </a:lnTo>
                <a:cubicBezTo>
                  <a:pt x="1596858" y="368340"/>
                  <a:pt x="1852733" y="629628"/>
                  <a:pt x="1911597" y="959167"/>
                </a:cubicBezTo>
                <a:lnTo>
                  <a:pt x="1920503" y="1060106"/>
                </a:lnTo>
                <a:lnTo>
                  <a:pt x="1726819" y="1060106"/>
                </a:lnTo>
                <a:lnTo>
                  <a:pt x="1720938" y="993452"/>
                </a:lnTo>
                <a:cubicBezTo>
                  <a:pt x="1675988" y="741810"/>
                  <a:pt x="1480597" y="542284"/>
                  <a:pt x="1231120" y="491234"/>
                </a:cubicBezTo>
                <a:lnTo>
                  <a:pt x="1133886" y="481432"/>
                </a:lnTo>
                <a:close/>
                <a:moveTo>
                  <a:pt x="1076160" y="287750"/>
                </a:moveTo>
                <a:lnTo>
                  <a:pt x="1076160" y="481432"/>
                </a:lnTo>
                <a:lnTo>
                  <a:pt x="978924" y="491234"/>
                </a:lnTo>
                <a:cubicBezTo>
                  <a:pt x="729449" y="542284"/>
                  <a:pt x="534057" y="741810"/>
                  <a:pt x="489107" y="993452"/>
                </a:cubicBezTo>
                <a:lnTo>
                  <a:pt x="483226" y="1060106"/>
                </a:lnTo>
                <a:lnTo>
                  <a:pt x="289544" y="1060106"/>
                </a:lnTo>
                <a:lnTo>
                  <a:pt x="298450" y="959167"/>
                </a:lnTo>
                <a:cubicBezTo>
                  <a:pt x="357314" y="629628"/>
                  <a:pt x="613190" y="368340"/>
                  <a:pt x="939891" y="301487"/>
                </a:cubicBezTo>
                <a:close/>
                <a:moveTo>
                  <a:pt x="1133886" y="0"/>
                </a:moveTo>
                <a:lnTo>
                  <a:pt x="1218071" y="4251"/>
                </a:lnTo>
                <a:cubicBezTo>
                  <a:pt x="1740766" y="57333"/>
                  <a:pt x="2155828" y="474492"/>
                  <a:pt x="2205669" y="998138"/>
                </a:cubicBezTo>
                <a:lnTo>
                  <a:pt x="2208603" y="1060106"/>
                </a:lnTo>
                <a:lnTo>
                  <a:pt x="2006949" y="1060106"/>
                </a:lnTo>
                <a:lnTo>
                  <a:pt x="1994905" y="932685"/>
                </a:lnTo>
                <a:cubicBezTo>
                  <a:pt x="1920413" y="543902"/>
                  <a:pt x="1597457" y="243394"/>
                  <a:pt x="1197666" y="202793"/>
                </a:cubicBezTo>
                <a:lnTo>
                  <a:pt x="1133886" y="199573"/>
                </a:lnTo>
                <a:close/>
                <a:moveTo>
                  <a:pt x="1076160" y="0"/>
                </a:moveTo>
                <a:lnTo>
                  <a:pt x="1076160" y="199573"/>
                </a:lnTo>
                <a:lnTo>
                  <a:pt x="1012380" y="202793"/>
                </a:lnTo>
                <a:cubicBezTo>
                  <a:pt x="612590" y="243394"/>
                  <a:pt x="289634" y="543902"/>
                  <a:pt x="215141" y="932685"/>
                </a:cubicBezTo>
                <a:lnTo>
                  <a:pt x="203097" y="1060106"/>
                </a:lnTo>
                <a:lnTo>
                  <a:pt x="1443" y="1060106"/>
                </a:lnTo>
                <a:lnTo>
                  <a:pt x="4377" y="998138"/>
                </a:lnTo>
                <a:cubicBezTo>
                  <a:pt x="54219" y="474492"/>
                  <a:pt x="469282" y="57333"/>
                  <a:pt x="991975" y="425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5" name="Freeform 174">
            <a:extLst>
              <a:ext uri="{FF2B5EF4-FFF2-40B4-BE49-F238E27FC236}">
                <a16:creationId xmlns:a16="http://schemas.microsoft.com/office/drawing/2014/main" id="{4A4EFD9E-ECAC-294D-A3E5-B8A74A8C8AE9}"/>
              </a:ext>
            </a:extLst>
          </p:cNvPr>
          <p:cNvSpPr/>
          <p:nvPr/>
        </p:nvSpPr>
        <p:spPr>
          <a:xfrm>
            <a:off x="7803304" y="3386054"/>
            <a:ext cx="577850" cy="649287"/>
          </a:xfrm>
          <a:custGeom>
            <a:avLst/>
            <a:gdLst>
              <a:gd name="connsiteX0" fmla="*/ 1897662 w 3780078"/>
              <a:gd name="connsiteY0" fmla="*/ 0 h 4250336"/>
              <a:gd name="connsiteX1" fmla="*/ 2972868 w 3780078"/>
              <a:gd name="connsiteY1" fmla="*/ 813128 h 4250336"/>
              <a:gd name="connsiteX2" fmla="*/ 1897662 w 3780078"/>
              <a:gd name="connsiteY2" fmla="*/ 1685532 h 4250336"/>
              <a:gd name="connsiteX3" fmla="*/ 1897662 w 3780078"/>
              <a:gd name="connsiteY3" fmla="*/ 1205857 h 4250336"/>
              <a:gd name="connsiteX4" fmla="*/ 1890038 w 3780078"/>
              <a:gd name="connsiteY4" fmla="*/ 1205472 h 4250336"/>
              <a:gd name="connsiteX5" fmla="*/ 735210 w 3780078"/>
              <a:gd name="connsiteY5" fmla="*/ 2360299 h 4250336"/>
              <a:gd name="connsiteX6" fmla="*/ 1890038 w 3780078"/>
              <a:gd name="connsiteY6" fmla="*/ 3515126 h 4250336"/>
              <a:gd name="connsiteX7" fmla="*/ 3044866 w 3780078"/>
              <a:gd name="connsiteY7" fmla="*/ 2360299 h 4250336"/>
              <a:gd name="connsiteX8" fmla="*/ 3043879 w 3780078"/>
              <a:gd name="connsiteY8" fmla="*/ 2346061 h 4250336"/>
              <a:gd name="connsiteX9" fmla="*/ 3779169 w 3780078"/>
              <a:gd name="connsiteY9" fmla="*/ 2345882 h 4250336"/>
              <a:gd name="connsiteX10" fmla="*/ 3780078 w 3780078"/>
              <a:gd name="connsiteY10" fmla="*/ 2360299 h 4250336"/>
              <a:gd name="connsiteX11" fmla="*/ 1890039 w 3780078"/>
              <a:gd name="connsiteY11" fmla="*/ 4250336 h 4250336"/>
              <a:gd name="connsiteX12" fmla="*/ 0 w 3780078"/>
              <a:gd name="connsiteY12" fmla="*/ 2360299 h 4250336"/>
              <a:gd name="connsiteX13" fmla="*/ 1890039 w 3780078"/>
              <a:gd name="connsiteY13" fmla="*/ 470262 h 4250336"/>
              <a:gd name="connsiteX14" fmla="*/ 1897662 w 3780078"/>
              <a:gd name="connsiteY14" fmla="*/ 470647 h 42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80078" h="4250336">
                <a:moveTo>
                  <a:pt x="1897662" y="0"/>
                </a:moveTo>
                <a:lnTo>
                  <a:pt x="2972868" y="813128"/>
                </a:lnTo>
                <a:lnTo>
                  <a:pt x="1897662" y="1685532"/>
                </a:lnTo>
                <a:lnTo>
                  <a:pt x="1897662" y="1205857"/>
                </a:lnTo>
                <a:lnTo>
                  <a:pt x="1890038" y="1205472"/>
                </a:lnTo>
                <a:cubicBezTo>
                  <a:pt x="1252244" y="1205472"/>
                  <a:pt x="735210" y="1722506"/>
                  <a:pt x="735210" y="2360299"/>
                </a:cubicBezTo>
                <a:cubicBezTo>
                  <a:pt x="735210" y="2998092"/>
                  <a:pt x="1252244" y="3515126"/>
                  <a:pt x="1890038" y="3515126"/>
                </a:cubicBezTo>
                <a:cubicBezTo>
                  <a:pt x="2527832" y="3515126"/>
                  <a:pt x="3044866" y="2998092"/>
                  <a:pt x="3044866" y="2360299"/>
                </a:cubicBezTo>
                <a:lnTo>
                  <a:pt x="3043879" y="2346061"/>
                </a:lnTo>
                <a:lnTo>
                  <a:pt x="3779169" y="2345882"/>
                </a:lnTo>
                <a:lnTo>
                  <a:pt x="3780078" y="2360299"/>
                </a:lnTo>
                <a:cubicBezTo>
                  <a:pt x="3780078" y="3404138"/>
                  <a:pt x="2933879" y="4250336"/>
                  <a:pt x="1890039" y="4250336"/>
                </a:cubicBezTo>
                <a:cubicBezTo>
                  <a:pt x="846199" y="4250336"/>
                  <a:pt x="0" y="3404138"/>
                  <a:pt x="0" y="2360299"/>
                </a:cubicBezTo>
                <a:cubicBezTo>
                  <a:pt x="0" y="1316460"/>
                  <a:pt x="846199" y="470262"/>
                  <a:pt x="1890039" y="470262"/>
                </a:cubicBezTo>
                <a:lnTo>
                  <a:pt x="1897662" y="47064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76" name="Graphic 175">
            <a:extLst>
              <a:ext uri="{FF2B5EF4-FFF2-40B4-BE49-F238E27FC236}">
                <a16:creationId xmlns:a16="http://schemas.microsoft.com/office/drawing/2014/main" id="{42CF957B-A37A-FE40-92A2-2FEA50E731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86431" y="4768988"/>
            <a:ext cx="818368" cy="818368"/>
          </a:xfrm>
          <a:prstGeom prst="rect">
            <a:avLst/>
          </a:prstGeom>
        </p:spPr>
      </p:pic>
      <p:pic>
        <p:nvPicPr>
          <p:cNvPr id="177" name="Graphic 176">
            <a:extLst>
              <a:ext uri="{FF2B5EF4-FFF2-40B4-BE49-F238E27FC236}">
                <a16:creationId xmlns:a16="http://schemas.microsoft.com/office/drawing/2014/main" id="{3BF1FD3D-68AC-CA40-BADB-FDC7735E05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78272" y="6124070"/>
            <a:ext cx="603781" cy="695225"/>
          </a:xfrm>
          <a:prstGeom prst="rect">
            <a:avLst/>
          </a:prstGeom>
        </p:spPr>
      </p:pic>
      <p:pic>
        <p:nvPicPr>
          <p:cNvPr id="178" name="Graphic 177">
            <a:extLst>
              <a:ext uri="{FF2B5EF4-FFF2-40B4-BE49-F238E27FC236}">
                <a16:creationId xmlns:a16="http://schemas.microsoft.com/office/drawing/2014/main" id="{0D6FD646-5CF9-0B48-942A-B9ADC2DF7B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1520" y="3311481"/>
            <a:ext cx="907405" cy="907405"/>
          </a:xfrm>
          <a:prstGeom prst="rect">
            <a:avLst/>
          </a:prstGeom>
        </p:spPr>
      </p:pic>
      <p:pic>
        <p:nvPicPr>
          <p:cNvPr id="180" name="Graphic 179">
            <a:extLst>
              <a:ext uri="{FF2B5EF4-FFF2-40B4-BE49-F238E27FC236}">
                <a16:creationId xmlns:a16="http://schemas.microsoft.com/office/drawing/2014/main" id="{21945A6C-ED3F-DA46-98E9-279A6487D8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437513" y="6090127"/>
            <a:ext cx="763110" cy="763110"/>
          </a:xfrm>
          <a:prstGeom prst="rect">
            <a:avLst/>
          </a:prstGeom>
        </p:spPr>
      </p:pic>
      <p:pic>
        <p:nvPicPr>
          <p:cNvPr id="181" name="Graphic 180">
            <a:extLst>
              <a:ext uri="{FF2B5EF4-FFF2-40B4-BE49-F238E27FC236}">
                <a16:creationId xmlns:a16="http://schemas.microsoft.com/office/drawing/2014/main" id="{F86ED84A-12C1-2D42-A928-3D756BA46B7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528344" y="6003730"/>
            <a:ext cx="995630" cy="995630"/>
          </a:xfrm>
          <a:prstGeom prst="rect">
            <a:avLst/>
          </a:prstGeom>
        </p:spPr>
      </p:pic>
      <p:pic>
        <p:nvPicPr>
          <p:cNvPr id="182" name="Graphic 181">
            <a:extLst>
              <a:ext uri="{FF2B5EF4-FFF2-40B4-BE49-F238E27FC236}">
                <a16:creationId xmlns:a16="http://schemas.microsoft.com/office/drawing/2014/main" id="{D62FBBB2-54FD-1646-8B92-A34354040CB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60600" y="3382440"/>
            <a:ext cx="789730" cy="78973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FB662A6A-4BC6-3440-88F7-74197AF48A2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195555" y="3382440"/>
            <a:ext cx="809244" cy="809244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8E9D16C2-BB5B-614B-9E8A-88D360DAD44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1107" y="6010051"/>
            <a:ext cx="809244" cy="809244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4051F41E-C198-B245-8169-9F85F012182A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 b="20017"/>
          <a:stretch/>
        </p:blipFill>
        <p:spPr>
          <a:xfrm>
            <a:off x="11224938" y="6007349"/>
            <a:ext cx="821394" cy="814648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329BE137-6550-B746-82D2-306FB34FEBA0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rcRect b="20017"/>
          <a:stretch/>
        </p:blipFill>
        <p:spPr>
          <a:xfrm>
            <a:off x="13118341" y="3429537"/>
            <a:ext cx="748783" cy="742633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4DB857AD-C1E0-0E42-9D27-8E6C9E0C64CA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rcRect b="14706"/>
          <a:stretch/>
        </p:blipFill>
        <p:spPr>
          <a:xfrm>
            <a:off x="13070644" y="4687314"/>
            <a:ext cx="844178" cy="900042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9ED1844B-4E06-3744-96A1-A7C6C9507E4B}"/>
              </a:ext>
            </a:extLst>
          </p:cNvPr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rcRect b="23884"/>
          <a:stretch/>
        </p:blipFill>
        <p:spPr>
          <a:xfrm>
            <a:off x="13070644" y="6005103"/>
            <a:ext cx="905706" cy="86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09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94CFA53-E7B6-C94B-A90A-C9BCD4454F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563" y="1954213"/>
            <a:ext cx="13285787" cy="52927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sz="3600" dirty="0"/>
              <a:t>The following slides provide suggestions for how to use our presentations and includes elements aligned to Babson brand guidelines:</a:t>
            </a:r>
          </a:p>
          <a:p>
            <a:endParaRPr lang="en-US" sz="3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C317A-1762-644C-9EB2-D057F0B8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elements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72A2C028-BC4F-C446-BF9F-2488A079572A}"/>
              </a:ext>
            </a:extLst>
          </p:cNvPr>
          <p:cNvSpPr/>
          <p:nvPr/>
        </p:nvSpPr>
        <p:spPr>
          <a:xfrm>
            <a:off x="2652439" y="3488533"/>
            <a:ext cx="3702129" cy="3758405"/>
          </a:xfrm>
          <a:prstGeom prst="chevron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742C2318-EA98-2746-AB7D-9C7E1A09C24E}"/>
              </a:ext>
            </a:extLst>
          </p:cNvPr>
          <p:cNvGrpSpPr>
            <a:grpSpLocks/>
          </p:cNvGrpSpPr>
          <p:nvPr/>
        </p:nvGrpSpPr>
        <p:grpSpPr bwMode="auto">
          <a:xfrm>
            <a:off x="727659" y="4632528"/>
            <a:ext cx="2734431" cy="1308433"/>
            <a:chOff x="1351421" y="5489524"/>
            <a:chExt cx="1143859" cy="548083"/>
          </a:xfrm>
        </p:grpSpPr>
        <p:sp>
          <p:nvSpPr>
            <p:cNvPr id="6" name="Chevron 5">
              <a:extLst>
                <a:ext uri="{FF2B5EF4-FFF2-40B4-BE49-F238E27FC236}">
                  <a16:creationId xmlns:a16="http://schemas.microsoft.com/office/drawing/2014/main" id="{C3552741-44C8-BC47-B675-D73629F90770}"/>
                </a:ext>
              </a:extLst>
            </p:cNvPr>
            <p:cNvSpPr/>
            <p:nvPr/>
          </p:nvSpPr>
          <p:spPr>
            <a:xfrm>
              <a:off x="1679824" y="5489524"/>
              <a:ext cx="482293" cy="548083"/>
            </a:xfrm>
            <a:prstGeom prst="chevron">
              <a:avLst/>
            </a:prstGeom>
            <a:solidFill>
              <a:schemeClr val="accent3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Chevron 6">
              <a:extLst>
                <a:ext uri="{FF2B5EF4-FFF2-40B4-BE49-F238E27FC236}">
                  <a16:creationId xmlns:a16="http://schemas.microsoft.com/office/drawing/2014/main" id="{B89C69A9-609A-F044-BCDA-87A29B29EC78}"/>
                </a:ext>
              </a:extLst>
            </p:cNvPr>
            <p:cNvSpPr/>
            <p:nvPr/>
          </p:nvSpPr>
          <p:spPr>
            <a:xfrm>
              <a:off x="2012987" y="5489524"/>
              <a:ext cx="482293" cy="548083"/>
            </a:xfrm>
            <a:prstGeom prst="chevron">
              <a:avLst/>
            </a:pr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Chevron 7">
              <a:extLst>
                <a:ext uri="{FF2B5EF4-FFF2-40B4-BE49-F238E27FC236}">
                  <a16:creationId xmlns:a16="http://schemas.microsoft.com/office/drawing/2014/main" id="{7D9B2EAE-7DEF-8B44-950F-040F80AD4EBC}"/>
                </a:ext>
              </a:extLst>
            </p:cNvPr>
            <p:cNvSpPr/>
            <p:nvPr/>
          </p:nvSpPr>
          <p:spPr>
            <a:xfrm>
              <a:off x="1351421" y="5489524"/>
              <a:ext cx="482293" cy="548083"/>
            </a:xfrm>
            <a:prstGeom prst="chevron">
              <a:avLst/>
            </a:prstGeom>
            <a:solidFill>
              <a:schemeClr val="accent3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Freeform 9">
            <a:extLst>
              <a:ext uri="{FF2B5EF4-FFF2-40B4-BE49-F238E27FC236}">
                <a16:creationId xmlns:a16="http://schemas.microsoft.com/office/drawing/2014/main" id="{3EDAC589-8EC9-8048-AAA9-00F8E5C38DF3}"/>
              </a:ext>
            </a:extLst>
          </p:cNvPr>
          <p:cNvSpPr/>
          <p:nvPr/>
        </p:nvSpPr>
        <p:spPr>
          <a:xfrm>
            <a:off x="6617730" y="3903906"/>
            <a:ext cx="3110315" cy="2871382"/>
          </a:xfrm>
          <a:custGeom>
            <a:avLst/>
            <a:gdLst>
              <a:gd name="connsiteX0" fmla="*/ 0 w 3696788"/>
              <a:gd name="connsiteY0" fmla="*/ 0 h 3636853"/>
              <a:gd name="connsiteX1" fmla="*/ 3696788 w 3696788"/>
              <a:gd name="connsiteY1" fmla="*/ 0 h 3636853"/>
              <a:gd name="connsiteX2" fmla="*/ 3696788 w 3696788"/>
              <a:gd name="connsiteY2" fmla="*/ 2834640 h 3636853"/>
              <a:gd name="connsiteX3" fmla="*/ 1813601 w 3696788"/>
              <a:gd name="connsiteY3" fmla="*/ 2834640 h 3636853"/>
              <a:gd name="connsiteX4" fmla="*/ 530198 w 3696788"/>
              <a:gd name="connsiteY4" fmla="*/ 3636853 h 3636853"/>
              <a:gd name="connsiteX5" fmla="*/ 715529 w 3696788"/>
              <a:gd name="connsiteY5" fmla="*/ 2834640 h 3636853"/>
              <a:gd name="connsiteX6" fmla="*/ 0 w 3696788"/>
              <a:gd name="connsiteY6" fmla="*/ 2834640 h 3636853"/>
              <a:gd name="connsiteX0" fmla="*/ 0 w 3696788"/>
              <a:gd name="connsiteY0" fmla="*/ 0 h 3532194"/>
              <a:gd name="connsiteX1" fmla="*/ 3696788 w 3696788"/>
              <a:gd name="connsiteY1" fmla="*/ 0 h 3532194"/>
              <a:gd name="connsiteX2" fmla="*/ 3696788 w 3696788"/>
              <a:gd name="connsiteY2" fmla="*/ 2834640 h 3532194"/>
              <a:gd name="connsiteX3" fmla="*/ 1813601 w 3696788"/>
              <a:gd name="connsiteY3" fmla="*/ 2834640 h 3532194"/>
              <a:gd name="connsiteX4" fmla="*/ 754469 w 3696788"/>
              <a:gd name="connsiteY4" fmla="*/ 3532194 h 3532194"/>
              <a:gd name="connsiteX5" fmla="*/ 715529 w 3696788"/>
              <a:gd name="connsiteY5" fmla="*/ 2834640 h 3532194"/>
              <a:gd name="connsiteX6" fmla="*/ 0 w 3696788"/>
              <a:gd name="connsiteY6" fmla="*/ 2834640 h 3532194"/>
              <a:gd name="connsiteX7" fmla="*/ 0 w 3696788"/>
              <a:gd name="connsiteY7" fmla="*/ 0 h 3532194"/>
              <a:gd name="connsiteX0" fmla="*/ 0 w 3696788"/>
              <a:gd name="connsiteY0" fmla="*/ 0 h 3412583"/>
              <a:gd name="connsiteX1" fmla="*/ 3696788 w 3696788"/>
              <a:gd name="connsiteY1" fmla="*/ 0 h 3412583"/>
              <a:gd name="connsiteX2" fmla="*/ 3696788 w 3696788"/>
              <a:gd name="connsiteY2" fmla="*/ 2834640 h 3412583"/>
              <a:gd name="connsiteX3" fmla="*/ 1813601 w 3696788"/>
              <a:gd name="connsiteY3" fmla="*/ 2834640 h 3412583"/>
              <a:gd name="connsiteX4" fmla="*/ 724566 w 3696788"/>
              <a:gd name="connsiteY4" fmla="*/ 3412583 h 3412583"/>
              <a:gd name="connsiteX5" fmla="*/ 715529 w 3696788"/>
              <a:gd name="connsiteY5" fmla="*/ 2834640 h 3412583"/>
              <a:gd name="connsiteX6" fmla="*/ 0 w 3696788"/>
              <a:gd name="connsiteY6" fmla="*/ 2834640 h 3412583"/>
              <a:gd name="connsiteX7" fmla="*/ 0 w 3696788"/>
              <a:gd name="connsiteY7" fmla="*/ 0 h 3412583"/>
              <a:gd name="connsiteX0" fmla="*/ 0 w 3696788"/>
              <a:gd name="connsiteY0" fmla="*/ 0 h 3412583"/>
              <a:gd name="connsiteX1" fmla="*/ 3696788 w 3696788"/>
              <a:gd name="connsiteY1" fmla="*/ 0 h 3412583"/>
              <a:gd name="connsiteX2" fmla="*/ 3696788 w 3696788"/>
              <a:gd name="connsiteY2" fmla="*/ 2834640 h 3412583"/>
              <a:gd name="connsiteX3" fmla="*/ 1320208 w 3696788"/>
              <a:gd name="connsiteY3" fmla="*/ 2849591 h 3412583"/>
              <a:gd name="connsiteX4" fmla="*/ 724566 w 3696788"/>
              <a:gd name="connsiteY4" fmla="*/ 3412583 h 3412583"/>
              <a:gd name="connsiteX5" fmla="*/ 715529 w 3696788"/>
              <a:gd name="connsiteY5" fmla="*/ 2834640 h 3412583"/>
              <a:gd name="connsiteX6" fmla="*/ 0 w 3696788"/>
              <a:gd name="connsiteY6" fmla="*/ 2834640 h 3412583"/>
              <a:gd name="connsiteX7" fmla="*/ 0 w 3696788"/>
              <a:gd name="connsiteY7" fmla="*/ 0 h 3412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6788" h="3412583">
                <a:moveTo>
                  <a:pt x="0" y="0"/>
                </a:moveTo>
                <a:lnTo>
                  <a:pt x="3696788" y="0"/>
                </a:lnTo>
                <a:lnTo>
                  <a:pt x="3696788" y="2834640"/>
                </a:lnTo>
                <a:lnTo>
                  <a:pt x="1320208" y="2849591"/>
                </a:lnTo>
                <a:lnTo>
                  <a:pt x="724566" y="3412583"/>
                </a:lnTo>
                <a:lnTo>
                  <a:pt x="715529" y="2834640"/>
                </a:lnTo>
                <a:lnTo>
                  <a:pt x="0" y="2834640"/>
                </a:lnTo>
                <a:lnTo>
                  <a:pt x="0" y="0"/>
                </a:lnTo>
                <a:close/>
              </a:path>
            </a:pathLst>
          </a:custGeom>
          <a:solidFill>
            <a:srgbClr val="00517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400" dirty="0"/>
          </a:p>
        </p:txBody>
      </p:sp>
      <p:sp>
        <p:nvSpPr>
          <p:cNvPr id="11" name="Google Shape;85;p3">
            <a:extLst>
              <a:ext uri="{FF2B5EF4-FFF2-40B4-BE49-F238E27FC236}">
                <a16:creationId xmlns:a16="http://schemas.microsoft.com/office/drawing/2014/main" id="{B53233F5-A8FB-7C48-8537-69C22C78AC78}"/>
              </a:ext>
            </a:extLst>
          </p:cNvPr>
          <p:cNvSpPr/>
          <p:nvPr/>
        </p:nvSpPr>
        <p:spPr>
          <a:xfrm>
            <a:off x="9991206" y="3903906"/>
            <a:ext cx="3985143" cy="2401644"/>
          </a:xfrm>
          <a:prstGeom prst="snip1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801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39ED47F0-AAFF-C04F-B91B-92E4976C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0563" y="2511298"/>
            <a:ext cx="13285787" cy="767714"/>
          </a:xfrm>
        </p:spPr>
        <p:txBody>
          <a:bodyPr/>
          <a:lstStyle/>
          <a:p>
            <a:r>
              <a:rPr lang="en-US" dirty="0"/>
              <a:t>With Arial Narrow, </a:t>
            </a:r>
          </a:p>
          <a:p>
            <a:r>
              <a:rPr lang="en-US" dirty="0"/>
              <a:t>you can use creative</a:t>
            </a:r>
          </a:p>
        </p:txBody>
      </p:sp>
      <p:sp>
        <p:nvSpPr>
          <p:cNvPr id="25" name="Content Placeholder 14">
            <a:extLst>
              <a:ext uri="{FF2B5EF4-FFF2-40B4-BE49-F238E27FC236}">
                <a16:creationId xmlns:a16="http://schemas.microsoft.com/office/drawing/2014/main" id="{6C7D7AC9-F0BC-1C49-8764-B03FB9216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0563" y="3066920"/>
            <a:ext cx="13285787" cy="2022200"/>
          </a:xfrm>
        </p:spPr>
        <p:txBody>
          <a:bodyPr anchor="ctr"/>
          <a:lstStyle/>
          <a:p>
            <a:r>
              <a:rPr lang="en-US" b="1" dirty="0"/>
              <a:t>Typography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4E6D2133-BE17-B64E-B4FF-D6CDCC1D3B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0563" y="5334445"/>
            <a:ext cx="13285787" cy="767714"/>
          </a:xfrm>
        </p:spPr>
        <p:txBody>
          <a:bodyPr/>
          <a:lstStyle/>
          <a:p>
            <a:r>
              <a:rPr lang="en-US" dirty="0"/>
              <a:t>to make your point!</a:t>
            </a:r>
          </a:p>
        </p:txBody>
      </p:sp>
    </p:spTree>
    <p:extLst>
      <p:ext uri="{BB962C8B-B14F-4D97-AF65-F5344CB8AC3E}">
        <p14:creationId xmlns:p14="http://schemas.microsoft.com/office/powerpoint/2010/main" val="367036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4125B4-AD7F-7E49-8ED8-6AE53C57AB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E4EEA-B852-E24E-B4E0-8860047F5E51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DCC28-B978-6143-ACAE-C97F023B5C47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D5FD5-A119-A94C-86F8-0DA511BC202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6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F7A34F-0954-85AF-C40F-FCAD8F617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A43CA-4A63-431E-B0E8-063014A99C9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0FD40-6AE5-1820-2DBC-9CBABF754E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6E5CF-9BE9-1436-9F4B-779CD1F179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F190C-493E-15A4-C8A6-E25816F7B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64BFE-3087-5CE4-AA09-A51AE0CA81E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3EBF590-C093-F8CD-7D82-0C6AAF7D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5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bson-PPT-Theme-2015_Wide-Screen_2">
  <a:themeElements>
    <a:clrScheme name="Babson Theme">
      <a:dk1>
        <a:srgbClr val="006643"/>
      </a:dk1>
      <a:lt1>
        <a:srgbClr val="EDE8C4"/>
      </a:lt1>
      <a:dk2>
        <a:srgbClr val="005172"/>
      </a:dk2>
      <a:lt2>
        <a:srgbClr val="DAD7CB"/>
      </a:lt2>
      <a:accent1>
        <a:srgbClr val="5BBBB7"/>
      </a:accent1>
      <a:accent2>
        <a:srgbClr val="9EB28F"/>
      </a:accent2>
      <a:accent3>
        <a:srgbClr val="6C6F70"/>
      </a:accent3>
      <a:accent4>
        <a:srgbClr val="DDD055"/>
      </a:accent4>
      <a:accent5>
        <a:srgbClr val="C7D28A"/>
      </a:accent5>
      <a:accent6>
        <a:srgbClr val="69923A"/>
      </a:accent6>
      <a:hlink>
        <a:srgbClr val="69923A"/>
      </a:hlink>
      <a:folHlink>
        <a:srgbClr val="005172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Babson-PPT-Theme-2015_Wide-Screen_2</Template>
  <TotalTime>2300</TotalTime>
  <Words>328</Words>
  <Application>Microsoft Macintosh PowerPoint</Application>
  <PresentationFormat>Custom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System Font Regular</vt:lpstr>
      <vt:lpstr>Babson-PPT-Theme-2015_Wide-Screen_2</vt:lpstr>
      <vt:lpstr>GUIDELINES &amp; TIPS</vt:lpstr>
      <vt:lpstr>ICONS</vt:lpstr>
      <vt:lpstr>visual elements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Cheryl Robock</cp:lastModifiedBy>
  <cp:revision>112</cp:revision>
  <cp:lastPrinted>2020-03-04T10:07:47Z</cp:lastPrinted>
  <dcterms:created xsi:type="dcterms:W3CDTF">2020-02-25T14:57:24Z</dcterms:created>
  <dcterms:modified xsi:type="dcterms:W3CDTF">2025-07-23T21:50:06Z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b306a34-4f90-403b-9fff-d1d3d6603342_Enabled">
    <vt:lpwstr>true</vt:lpwstr>
  </property>
  <property fmtid="{D5CDD505-2E9C-101B-9397-08002B2CF9AE}" pid="3" name="MSIP_Label_8b306a34-4f90-403b-9fff-d1d3d6603342_SetDate">
    <vt:lpwstr>2025-07-23T21:46:07Z</vt:lpwstr>
  </property>
  <property fmtid="{D5CDD505-2E9C-101B-9397-08002B2CF9AE}" pid="4" name="MSIP_Label_8b306a34-4f90-403b-9fff-d1d3d6603342_Method">
    <vt:lpwstr>Standard</vt:lpwstr>
  </property>
  <property fmtid="{D5CDD505-2E9C-101B-9397-08002B2CF9AE}" pid="5" name="MSIP_Label_8b306a34-4f90-403b-9fff-d1d3d6603342_Name">
    <vt:lpwstr>General</vt:lpwstr>
  </property>
  <property fmtid="{D5CDD505-2E9C-101B-9397-08002B2CF9AE}" pid="6" name="MSIP_Label_8b306a34-4f90-403b-9fff-d1d3d6603342_SiteId">
    <vt:lpwstr>e83d2ad7-3bcd-4d5c-9d6c-6ffa1a4434bf</vt:lpwstr>
  </property>
  <property fmtid="{D5CDD505-2E9C-101B-9397-08002B2CF9AE}" pid="7" name="MSIP_Label_8b306a34-4f90-403b-9fff-d1d3d6603342_ActionId">
    <vt:lpwstr>07dc7512-c75b-4fb7-ac67-1f15586ae09c</vt:lpwstr>
  </property>
  <property fmtid="{D5CDD505-2E9C-101B-9397-08002B2CF9AE}" pid="8" name="MSIP_Label_8b306a34-4f90-403b-9fff-d1d3d6603342_ContentBits">
    <vt:lpwstr>0</vt:lpwstr>
  </property>
</Properties>
</file>