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68C49C6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77BF348-4E71-9B8F-6DE4-43892F6A2EBD}" name="Cheryl Robock" initials="CR" userId="S::crobock@babson.edu::32ba5d19-c0fb-4417-9f3e-9ae04e9e70f4" providerId="AD"/>
  <p188:author id="{94F65E6F-FEB5-D4C3-15E7-503FC57B4297}" name="Marissa Langdon" initials="" userId="S::mlangdon@babson.edu::a88cc785-0568-409f-b1d6-32616068cc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A4F340-8DA0-45F1-152A-B9FC0C33234F}" v="6" dt="2024-09-26T16:22:11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eryl Robock" userId="S::crobock@babson.edu::32ba5d19-c0fb-4417-9f3e-9ae04e9e70f4" providerId="AD" clId="Web-{41A4F340-8DA0-45F1-152A-B9FC0C33234F}"/>
    <pc:docChg chg="modSld">
      <pc:chgData name="Cheryl Robock" userId="S::crobock@babson.edu::32ba5d19-c0fb-4417-9f3e-9ae04e9e70f4" providerId="AD" clId="Web-{41A4F340-8DA0-45F1-152A-B9FC0C33234F}" dt="2024-09-26T16:22:10.319" v="3" actId="20577"/>
      <pc:docMkLst>
        <pc:docMk/>
      </pc:docMkLst>
      <pc:sldChg chg="modSp">
        <pc:chgData name="Cheryl Robock" userId="S::crobock@babson.edu::32ba5d19-c0fb-4417-9f3e-9ae04e9e70f4" providerId="AD" clId="Web-{41A4F340-8DA0-45F1-152A-B9FC0C33234F}" dt="2024-09-26T16:22:10.319" v="3" actId="20577"/>
        <pc:sldMkLst>
          <pc:docMk/>
          <pc:sldMk cId="109857222" sldId="256"/>
        </pc:sldMkLst>
        <pc:spChg chg="mod">
          <ac:chgData name="Cheryl Robock" userId="S::crobock@babson.edu::32ba5d19-c0fb-4417-9f3e-9ae04e9e70f4" providerId="AD" clId="Web-{41A4F340-8DA0-45F1-152A-B9FC0C33234F}" dt="2024-09-26T16:22:05.615" v="1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eryl Robock" userId="S::crobock@babson.edu::32ba5d19-c0fb-4417-9f3e-9ae04e9e70f4" providerId="AD" clId="Web-{41A4F340-8DA0-45F1-152A-B9FC0C33234F}" dt="2024-09-26T16:22:10.319" v="3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  <pc:docChgLst>
    <pc:chgData name="Cheryl Robock" userId="S::crobock@babson.edu::32ba5d19-c0fb-4417-9f3e-9ae04e9e70f4" providerId="AD" clId="Web-{657FB8E3-BDF3-6E7A-816B-4D8E90620A3B}"/>
    <pc:docChg chg="mod">
      <pc:chgData name="Cheryl Robock" userId="S::crobock@babson.edu::32ba5d19-c0fb-4417-9f3e-9ae04e9e70f4" providerId="AD" clId="Web-{657FB8E3-BDF3-6E7A-816B-4D8E90620A3B}" dt="2023-10-10T14:58:28.001" v="2"/>
      <pc:docMkLst>
        <pc:docMk/>
      </pc:docMkLst>
      <pc:sldChg chg="addCm">
        <pc:chgData name="Cheryl Robock" userId="S::crobock@babson.edu::32ba5d19-c0fb-4417-9f3e-9ae04e9e70f4" providerId="AD" clId="Web-{657FB8E3-BDF3-6E7A-816B-4D8E90620A3B}" dt="2023-10-10T14:58:28.001" v="2"/>
        <pc:sldMkLst>
          <pc:docMk/>
          <pc:sldMk cId="109857222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Cheryl Robock" userId="S::crobock@babson.edu::32ba5d19-c0fb-4417-9f3e-9ae04e9e70f4" providerId="AD" clId="Web-{657FB8E3-BDF3-6E7A-816B-4D8E90620A3B}" dt="2023-10-10T14:58:28.001" v="2"/>
              <pc2:cmMkLst xmlns:pc2="http://schemas.microsoft.com/office/powerpoint/2019/9/main/command">
                <pc:docMk/>
                <pc:sldMk cId="109857222" sldId="256"/>
                <pc2:cmMk id="{D177AD34-C7BE-40BF-90E5-15B04F28CDB9}"/>
              </pc2:cmMkLst>
            </pc226:cmChg>
          </p:ext>
        </pc:extLst>
      </pc:sldChg>
    </pc:docChg>
  </pc:docChgLst>
  <pc:docChgLst>
    <pc:chgData name="Cheryl Robock" userId="S::crobock@babson.edu::32ba5d19-c0fb-4417-9f3e-9ae04e9e70f4" providerId="AD" clId="Web-{FFB00319-7EC3-8EA7-932B-CEFD6C65427C}"/>
    <pc:docChg chg="modSld">
      <pc:chgData name="Cheryl Robock" userId="S::crobock@babson.edu::32ba5d19-c0fb-4417-9f3e-9ae04e9e70f4" providerId="AD" clId="Web-{FFB00319-7EC3-8EA7-932B-CEFD6C65427C}" dt="2023-10-31T17:00:48.335" v="28" actId="20577"/>
      <pc:docMkLst>
        <pc:docMk/>
      </pc:docMkLst>
      <pc:sldChg chg="modSp modCm">
        <pc:chgData name="Cheryl Robock" userId="S::crobock@babson.edu::32ba5d19-c0fb-4417-9f3e-9ae04e9e70f4" providerId="AD" clId="Web-{FFB00319-7EC3-8EA7-932B-CEFD6C65427C}" dt="2023-10-31T17:00:48.335" v="28" actId="20577"/>
        <pc:sldMkLst>
          <pc:docMk/>
          <pc:sldMk cId="109857222" sldId="256"/>
        </pc:sldMkLst>
        <pc:spChg chg="mod">
          <ac:chgData name="Cheryl Robock" userId="S::crobock@babson.edu::32ba5d19-c0fb-4417-9f3e-9ae04e9e70f4" providerId="AD" clId="Web-{FFB00319-7EC3-8EA7-932B-CEFD6C65427C}" dt="2023-10-31T17:00:40.898" v="25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Cheryl Robock" userId="S::crobock@babson.edu::32ba5d19-c0fb-4417-9f3e-9ae04e9e70f4" providerId="AD" clId="Web-{FFB00319-7EC3-8EA7-932B-CEFD6C65427C}" dt="2023-10-31T17:00:48.335" v="28" actId="20577"/>
          <ac:spMkLst>
            <pc:docMk/>
            <pc:sldMk cId="109857222" sldId="256"/>
            <ac:spMk id="3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Cheryl Robock" userId="S::crobock@babson.edu::32ba5d19-c0fb-4417-9f3e-9ae04e9e70f4" providerId="AD" clId="Web-{FFB00319-7EC3-8EA7-932B-CEFD6C65427C}" dt="2023-10-31T15:32:12.330" v="0"/>
              <pc2:cmMkLst xmlns:pc2="http://schemas.microsoft.com/office/powerpoint/2019/9/main/command">
                <pc:docMk/>
                <pc:sldMk cId="109857222" sldId="256"/>
                <pc2:cmMk id="{D177AD34-C7BE-40BF-90E5-15B04F28CDB9}"/>
              </pc2:cmMkLst>
            </pc226:cmChg>
          </p:ext>
        </pc:extLst>
      </pc:sldChg>
    </pc:docChg>
  </pc:docChgLst>
  <pc:docChgLst>
    <pc:chgData name="Francis Ma" userId="S::fma@babson.edu::7fbd1224-aa88-486f-9fde-d693139443d9" providerId="AD" clId="Web-{41BF0CF2-0A36-B41C-88E1-FBAD17AB1642}"/>
    <pc:docChg chg="modSld">
      <pc:chgData name="Francis Ma" userId="S::fma@babson.edu::7fbd1224-aa88-486f-9fde-d693139443d9" providerId="AD" clId="Web-{41BF0CF2-0A36-B41C-88E1-FBAD17AB1642}" dt="2023-11-09T21:37:20.753" v="23" actId="20577"/>
      <pc:docMkLst>
        <pc:docMk/>
      </pc:docMkLst>
      <pc:sldChg chg="modSp">
        <pc:chgData name="Francis Ma" userId="S::fma@babson.edu::7fbd1224-aa88-486f-9fde-d693139443d9" providerId="AD" clId="Web-{41BF0CF2-0A36-B41C-88E1-FBAD17AB1642}" dt="2023-11-09T21:37:20.753" v="23" actId="20577"/>
        <pc:sldMkLst>
          <pc:docMk/>
          <pc:sldMk cId="109857222" sldId="256"/>
        </pc:sldMkLst>
        <pc:spChg chg="mod">
          <ac:chgData name="Francis Ma" userId="S::fma@babson.edu::7fbd1224-aa88-486f-9fde-d693139443d9" providerId="AD" clId="Web-{41BF0CF2-0A36-B41C-88E1-FBAD17AB1642}" dt="2023-11-09T21:35:56.249" v="3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Francis Ma" userId="S::fma@babson.edu::7fbd1224-aa88-486f-9fde-d693139443d9" providerId="AD" clId="Web-{41BF0CF2-0A36-B41C-88E1-FBAD17AB1642}" dt="2023-11-09T21:37:20.753" v="23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  <pc:docChgLst>
    <pc:chgData name="Marissa Langdon" userId="S::mlangdon@babson.edu::a88cc785-0568-409f-b1d6-32616068cc5d" providerId="AD" clId="Web-{D8D83486-BD08-4AEF-8BAC-3FD3E5ADE70B}"/>
    <pc:docChg chg="modSld">
      <pc:chgData name="Marissa Langdon" userId="S::mlangdon@babson.edu::a88cc785-0568-409f-b1d6-32616068cc5d" providerId="AD" clId="Web-{D8D83486-BD08-4AEF-8BAC-3FD3E5ADE70B}" dt="2023-10-10T13:16:56.095" v="46" actId="20577"/>
      <pc:docMkLst>
        <pc:docMk/>
      </pc:docMkLst>
      <pc:sldChg chg="modSp mod setBg">
        <pc:chgData name="Marissa Langdon" userId="S::mlangdon@babson.edu::a88cc785-0568-409f-b1d6-32616068cc5d" providerId="AD" clId="Web-{D8D83486-BD08-4AEF-8BAC-3FD3E5ADE70B}" dt="2023-10-10T13:16:56.095" v="46" actId="20577"/>
        <pc:sldMkLst>
          <pc:docMk/>
          <pc:sldMk cId="109857222" sldId="256"/>
        </pc:sldMkLst>
        <pc:spChg chg="mod">
          <ac:chgData name="Marissa Langdon" userId="S::mlangdon@babson.edu::a88cc785-0568-409f-b1d6-32616068cc5d" providerId="AD" clId="Web-{D8D83486-BD08-4AEF-8BAC-3FD3E5ADE70B}" dt="2023-10-10T13:16:43.297" v="44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Marissa Langdon" userId="S::mlangdon@babson.edu::a88cc785-0568-409f-b1d6-32616068cc5d" providerId="AD" clId="Web-{D8D83486-BD08-4AEF-8BAC-3FD3E5ADE70B}" dt="2023-10-10T13:16:56.095" v="46" actId="20577"/>
          <ac:spMkLst>
            <pc:docMk/>
            <pc:sldMk cId="109857222" sldId="256"/>
            <ac:spMk id="3" creationId="{00000000-0000-0000-0000-000000000000}"/>
          </ac:spMkLst>
        </pc:spChg>
      </pc:sldChg>
    </pc:docChg>
  </pc:docChgLst>
</pc:chgInfo>
</file>

<file path=ppt/comments/modernComment_100_68C49C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177AD34-C7BE-40BF-90E5-15B04F28CDB9}" authorId="{D77BF348-4E71-9B8F-6DE4-43892F6A2EBD}" status="resolved" created="2023-10-10T14:58:28.001" startDate="2023-10-10T14:58:28.001" dueDate="2023-10-10T14:58:28.001" assignedTo="{94F65E6F-FEB5-D4C3-15E7-503FC57B4297}" complete="100000" title="@Marissa Langdon this is approved, let's close the project. In an upcoming sprint, I would like to add this to Canva under Event templates... maybe a pull up banner, this and I can add my CVENT header. I feel like it's a great visual system we should …">
    <pc:sldMkLst xmlns:pc="http://schemas.microsoft.com/office/powerpoint/2013/main/command">
      <pc:docMk/>
      <pc:sldMk cId="109857222" sldId="256"/>
    </pc:sldMkLst>
    <p188:txBody>
      <a:bodyPr/>
      <a:lstStyle/>
      <a:p>
        <a:r>
          <a:rPr lang="en-US"/>
          <a:t>[@Marissa Langdon] this is approved, let's close the project.
In an upcoming sprint, I would like to add this to Canva under Event templates... maybe a pull up banner, this and I can add my CVENT header. I feel like it's a great visual system we should leverage.
Thanks, M!</a:t>
        </a:r>
      </a:p>
    </p188:txBody>
    <p188:extLst>
      <p:ext xmlns:p="http://schemas.openxmlformats.org/presentationml/2006/main" uri="{5BB2D875-25FF-4072-B9AC-8F64D62656EB}">
        <p228:taskDetails xmlns:p228="http://schemas.microsoft.com/office/powerpoint/2022/08/main">
          <p228:history>
            <p228:event time="2023-10-31T15:32:12.315" id="{4837DB0A-8075-40D2-90DA-0CF479195A92}">
              <p228:atrbtn authorId="{D77BF348-4E71-9B8F-6DE4-43892F6A2EBD}"/>
              <p228:anchr>
                <p228:comment id="{00000000-0000-0000-0000-000000000000}"/>
              </p228:anchr>
              <p228:pcntCmplt val="100000"/>
            </p228:event>
          </p228:history>
        </p228:taskDetails>
      </p:ext>
    </p188:extLst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8/10/relationships/comments" Target="../comments/modernComment_100_68C49C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3407" y="3032067"/>
            <a:ext cx="9144000" cy="1023526"/>
          </a:xfrm>
        </p:spPr>
        <p:txBody>
          <a:bodyPr>
            <a:no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Arial Narrow"/>
                <a:cs typeface="Calibri Light"/>
              </a:rPr>
              <a:t>Name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3407" y="4147668"/>
            <a:ext cx="9144000" cy="53628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Arial Narrow"/>
              </a:rPr>
              <a:t>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DD1993315DF544ACAC607675A9CD53" ma:contentTypeVersion="15" ma:contentTypeDescription="Create a new document." ma:contentTypeScope="" ma:versionID="c27031fef07ebafbcf51e14f84e022bd">
  <xsd:schema xmlns:xsd="http://www.w3.org/2001/XMLSchema" xmlns:xs="http://www.w3.org/2001/XMLSchema" xmlns:p="http://schemas.microsoft.com/office/2006/metadata/properties" xmlns:ns2="20e7b102-43ac-4b5b-a3b1-2ba434372576" xmlns:ns3="cb0d536e-33af-4b2d-b3f2-99be9124d6ff" targetNamespace="http://schemas.microsoft.com/office/2006/metadata/properties" ma:root="true" ma:fieldsID="9858a0ad23f60233d69489d32045a06d" ns2:_="" ns3:_="">
    <xsd:import namespace="20e7b102-43ac-4b5b-a3b1-2ba434372576"/>
    <xsd:import namespace="cb0d536e-33af-4b2d-b3f2-99be9124d6ff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7b102-43ac-4b5b-a3b1-2ba434372576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00000000-0000-0000-0000-000000000000" ma:termSetId="00000000-0000-0000-0000-0000000000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d536e-33af-4b2d-b3f2-99be9124d6ff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4d11a269-f252-4136-a0bb-53bf6f97ecb1}" ma:internalName="TaxCatchAll" ma:showField="CatchAllData" ma:web="cb0d536e-33af-4b2d-b3f2-99be9124d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0d536e-33af-4b2d-b3f2-99be9124d6ff" xsi:nil="true"/>
    <lcf76f155ced4ddcb4097134ff3c332f xmlns="20e7b102-43ac-4b5b-a3b1-2ba434372576">
      <Terms xmlns="http://schemas.microsoft.com/office/infopath/2007/PartnerControls"/>
    </lcf76f155ced4ddcb4097134ff3c332f>
    <SharedWithUsers xmlns="cb0d536e-33af-4b2d-b3f2-99be9124d6ff">
      <UserInfo>
        <DisplayName>Cheryl Robock</DisplayName>
        <AccountId>30</AccountId>
        <AccountType/>
      </UserInfo>
      <UserInfo>
        <DisplayName>Marina Lekkas</DisplayName>
        <AccountId>160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75B036-B210-4F40-A04E-818A5C3BF9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e7b102-43ac-4b5b-a3b1-2ba434372576"/>
    <ds:schemaRef ds:uri="cb0d536e-33af-4b2d-b3f2-99be9124d6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6E2360-C3C2-48AA-95A0-B36576F4541A}">
  <ds:schemaRefs>
    <ds:schemaRef ds:uri="http://schemas.microsoft.com/office/2006/metadata/properties"/>
    <ds:schemaRef ds:uri="http://schemas.microsoft.com/office/infopath/2007/PartnerControls"/>
    <ds:schemaRef ds:uri="cb0d536e-33af-4b2d-b3f2-99be9124d6ff"/>
    <ds:schemaRef ds:uri="20e7b102-43ac-4b5b-a3b1-2ba434372576"/>
  </ds:schemaRefs>
</ds:datastoreItem>
</file>

<file path=customXml/itemProps3.xml><?xml version="1.0" encoding="utf-8"?>
<ds:datastoreItem xmlns:ds="http://schemas.openxmlformats.org/officeDocument/2006/customXml" ds:itemID="{38396200-D9E6-4217-A725-D9B54F8FE0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Name 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38</cp:revision>
  <dcterms:created xsi:type="dcterms:W3CDTF">2023-10-10T13:09:21Z</dcterms:created>
  <dcterms:modified xsi:type="dcterms:W3CDTF">2024-09-26T16:22:14Z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0x01010014DD1993315DF544ACAC607675A9CD53</vt:lpwstr>
  </property>
  <property fmtid="{D5CDD505-2E9C-101B-9397-08002B2CF9AE}" pid="3" name="MediaServiceImageTags">
    <vt:lpwstr/>
  </property>
</Properties>
</file>